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prnPr scaleToFitPaper="1"/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snapVertSplitter="1">
    <p:restoredLeft sz="12579"/>
    <p:restoredTop sz="90000"/>
  </p:normalViewPr>
  <p:slideViewPr>
    <p:cSldViewPr snapToGrid="0" snapToObjects="1">
      <p:cViewPr varScale="1">
        <p:scale>
          <a:sx n="100" d="100"/>
          <a:sy n="100" d="100"/>
        </p:scale>
        <p:origin x="0" y="0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9" cy="72009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9.xml"  /><Relationship Id="rId11" Type="http://schemas.openxmlformats.org/officeDocument/2006/relationships/slide" Target="slides/slide10.xml"  /><Relationship Id="rId12" Type="http://schemas.openxmlformats.org/officeDocument/2006/relationships/slide" Target="slides/slide11.xml"  /><Relationship Id="rId13" Type="http://schemas.openxmlformats.org/officeDocument/2006/relationships/slide" Target="slides/slide12.xml"  /><Relationship Id="rId14" Type="http://schemas.openxmlformats.org/officeDocument/2006/relationships/slide" Target="slides/slide13.xml"  /><Relationship Id="rId15" Type="http://schemas.openxmlformats.org/officeDocument/2006/relationships/presProps" Target="presProps.xml"  /><Relationship Id="rId16" Type="http://schemas.openxmlformats.org/officeDocument/2006/relationships/viewProps" Target="viewProps.xml"  /><Relationship Id="rId17" Type="http://schemas.openxmlformats.org/officeDocument/2006/relationships/theme" Target="theme/theme1.xml"  /><Relationship Id="rId18" Type="http://schemas.openxmlformats.org/officeDocument/2006/relationships/tableStyles" Target="tableStyles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slide" Target="slides/slide7.xml"  /><Relationship Id="rId9" Type="http://schemas.openxmlformats.org/officeDocument/2006/relationships/slide" Target="slides/slide8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914399" y="2130425"/>
            <a:ext cx="10363198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799" y="3886200"/>
            <a:ext cx="853439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130E-E3B8-4EBE-931F-81B26B8448AA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C6A38-4290-41DD-B95C-4155372FD4A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7395599"/>
      </p:ext>
    </p:extLst>
  </p:cSld>
  <p:clrMapOvr>
    <a:masterClrMapping/>
  </p:clrMapOvr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objOnly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0" y="2130425"/>
            <a:ext cx="12192000" cy="147002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8888-F454-4AD2-BA62-3AF29D9807C0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5292359"/>
      </p:ext>
    </p:extLst>
  </p:cSld>
  <p:clrMapOvr>
    <a:masterClrMapping/>
  </p:clrMapOvr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clipArtAndTx" preserve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609599" y="274638"/>
            <a:ext cx="1097279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4"/>
          </p:nvPr>
        </p:nvSpPr>
        <p:spPr>
          <a:xfrm>
            <a:off x="2857477" y="2214563"/>
            <a:ext cx="6477021" cy="3214687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/>
            <a:r>
              <a:rPr lang="ko-KR" altLang="en-US" smtClean="0"/>
              <a:t>첫째 목차</a:t>
            </a:r>
            <a:endParaRPr lang="ko-KR" altLang="en-US"/>
          </a:p>
          <a:p>
            <a:pPr lvl="0"/>
            <a:r>
              <a:rPr lang="ko-KR" altLang="en-US" smtClean="0"/>
              <a:t>둘째 목차</a:t>
            </a:r>
            <a:endParaRPr lang="ko-KR" altLang="en-US"/>
          </a:p>
          <a:p>
            <a:pPr lvl="0"/>
            <a:r>
              <a:rPr lang="ko-KR" altLang="en-US" smtClean="0"/>
              <a:t>셋째 목차</a:t>
            </a:r>
            <a:endParaRPr lang="ko-KR" altLang="en-US"/>
          </a:p>
          <a:p>
            <a:pPr lvl="0"/>
            <a:r>
              <a:rPr lang="ko-KR" altLang="en-US" smtClean="0"/>
              <a:t>넷째 목차</a:t>
            </a:r>
            <a:endParaRPr lang="ko-KR" altLang="en-US"/>
          </a:p>
          <a:p>
            <a:pPr lvl="0"/>
            <a:r>
              <a:rPr lang="ko-KR" altLang="en-US" smtClean="0"/>
              <a:t>다섯째 목차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FEC12-A4C9-4837-AF94-AD867782C04C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8855467"/>
      </p:ext>
    </p:extLst>
  </p:cSld>
  <p:clrMapOvr>
    <a:masterClrMapping/>
  </p:clrMapOvr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vertTitleAndTx" preserve="1">
  <p:cSld name="세로 제목 및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 idx="0"/>
          </p:nvPr>
        </p:nvSpPr>
        <p:spPr>
          <a:xfrm>
            <a:off x="8839199" y="274638"/>
            <a:ext cx="2743199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026399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84A3-4F29-4053-ACFD-1BAF2D3F140C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845367"/>
      </p:ext>
    </p:extLst>
  </p:cSld>
  <p:clrMapOvr>
    <a:masterClrMapping/>
  </p:clrMapOvr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3836A-82A3-4C8B-9D31-CD724F3673ED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5219469"/>
      </p:ext>
    </p:extLst>
  </p:cSld>
  <p:clrMapOvr>
    <a:masterClrMapping/>
  </p:clrMapOvr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EBAF6-36D0-4DD8-B695-D4C1B37E35D6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6926375"/>
      </p:ext>
    </p:extLst>
  </p:cSld>
  <p:clrMapOvr>
    <a:masterClrMapping/>
  </p:clrMapOvr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secHead" preserve="1">
  <p:cSld name="구역 머리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963083" y="4406900"/>
            <a:ext cx="103631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3" y="2906713"/>
            <a:ext cx="103631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28D28-603B-4EFC-80F8-17E5E9107035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736573"/>
      </p:ext>
    </p:extLst>
  </p:cSld>
  <p:clrMapOvr>
    <a:masterClrMapping/>
  </p:clrMapOvr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woObj" preserve="1">
  <p:cSld name="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A1F4E-0809-4239-8034-C38E431DAF92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3020170"/>
      </p:ext>
    </p:extLst>
  </p:cSld>
  <p:clrMapOvr>
    <a:masterClrMapping/>
  </p:clrMapOvr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A496-7307-4E8B-88DE-CB97B48BAB6F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7971709"/>
      </p:ext>
    </p:extLst>
  </p:cSld>
  <p:clrMapOvr>
    <a:masterClrMapping/>
  </p:clrMapOvr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bl" preserve="1">
  <p:cSld name="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표 개체 틀 2"/>
          <p:cNvSpPr>
            <a:spLocks noGrp="1"/>
          </p:cNvSpPr>
          <p:nvPr>
            <p:ph type="tbl" sz="quarter" idx="13"/>
          </p:nvPr>
        </p:nvSpPr>
        <p:spPr>
          <a:xfrm>
            <a:off x="608037" y="1643063"/>
            <a:ext cx="10972798" cy="4525200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ko-KR" altLang="en-US" smtClean="0"/>
              <a:t>표를 추가하려면 아이콘을 클릭하십시오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21E90-850C-410B-8B89-8394F580CFDA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4367353"/>
      </p:ext>
    </p:extLst>
  </p:cSld>
  <p:clrMapOvr>
    <a:masterClrMapping/>
  </p:clrMapOvr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fourObj" preserve="1">
  <p:cSld name="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609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6197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608037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6036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7E28-9336-4363-8674-B91477D8F243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041917"/>
      </p:ext>
    </p:extLst>
  </p:cSld>
  <p:clrMapOvr>
    <a:masterClrMapping/>
  </p:clrMapOvr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picTx" preserve="1">
  <p:cSld name="그림 및 설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2389716" y="4800600"/>
            <a:ext cx="731519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6" y="612775"/>
            <a:ext cx="731519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6" y="5367338"/>
            <a:ext cx="731519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ko-KR" altLang="en-US" smtClean="0"/>
              <a:t>마스터 텍스트 스타일을 편집합니다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7E28-9336-4363-8674-B91477D8F243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1806685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 idx="0"/>
          </p:nvPr>
        </p:nvSpPr>
        <p:spPr>
          <a:xfrm>
            <a:off x="609599" y="274638"/>
            <a:ext cx="109727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599" y="1600200"/>
            <a:ext cx="1097279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2D86A-5F52-4165-8473-F1B836277586}" type="datetime1">
              <a:rPr lang="ko-KR" altLang="en-US" smtClean="0"/>
              <a:pPr/>
              <a:t>2009-12-07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2CD3B-FDDF-4998-970C-76E6E0BEC6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386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rtl="0" eaLnBrk="1" latinLnBrk="1" hangingPunct="1">
        <a:defRPr>
          <a:solidFill>
            <a:schemeClr val="tx2"/>
          </a:solidFill>
        </a:defRPr>
      </a:lvl2pPr>
      <a:lvl3pPr rtl="0" eaLnBrk="1" latinLnBrk="1" hangingPunct="1">
        <a:defRPr>
          <a:solidFill>
            <a:schemeClr val="tx2"/>
          </a:solidFill>
        </a:defRPr>
      </a:lvl3pPr>
      <a:lvl4pPr rtl="0" eaLnBrk="1" latinLnBrk="1" hangingPunct="1">
        <a:defRPr>
          <a:solidFill>
            <a:schemeClr val="tx2"/>
          </a:solidFill>
        </a:defRPr>
      </a:lvl4pPr>
      <a:lvl5pPr rtl="0" eaLnBrk="1" latinLnBrk="1" hangingPunct="1">
        <a:defRPr>
          <a:solidFill>
            <a:schemeClr val="tx2"/>
          </a:solidFill>
        </a:defRPr>
      </a:lvl5pPr>
      <a:lvl6pPr rtl="0" eaLnBrk="1" latinLnBrk="1" hangingPunct="1">
        <a:defRPr>
          <a:solidFill>
            <a:schemeClr val="tx2"/>
          </a:solidFill>
        </a:defRPr>
      </a:lvl6pPr>
      <a:lvl7pPr rtl="0" eaLnBrk="1" latinLnBrk="1" hangingPunct="1">
        <a:defRPr>
          <a:solidFill>
            <a:schemeClr val="tx2"/>
          </a:solidFill>
        </a:defRPr>
      </a:lvl7pPr>
      <a:lvl8pPr rtl="0" eaLnBrk="1" latinLnBrk="1" hangingPunct="1">
        <a:defRPr>
          <a:solidFill>
            <a:schemeClr val="tx2"/>
          </a:solidFill>
        </a:defRPr>
      </a:lvl8pPr>
      <a:lvl9pPr rtl="0"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png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10.pn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11.pn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12.pn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13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3.pn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4.pn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5.pn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6.pn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7.pn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8.pn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9.pn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3" name="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782930"/>
      </p:ext>
    </p:extLst>
  </p:cSld>
  <p:clrMapOvr>
    <a:masterClrMapping/>
  </p:clrMapOvr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0" y="0"/>
            <a:ext cx="12192000" cy="6858000"/>
          </a:xfrm>
        </p:spPr>
        <p:txBody>
          <a:bodyPr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36755"/>
      </p:ext>
    </p:extLst>
  </p:cSld>
  <p:clrMapOvr>
    <a:masterClrMapping/>
  </p:clrMapOvr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0" y="0"/>
            <a:ext cx="12192000" cy="6858000"/>
          </a:xfrm>
        </p:spPr>
        <p:txBody>
          <a:bodyPr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414540"/>
      </p:ext>
    </p:extLst>
  </p:cSld>
  <p:clrMapOvr>
    <a:masterClrMapping/>
  </p:clrMapOvr>
</p:sld>
</file>

<file path=ppt/slides/slide1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0" y="0"/>
            <a:ext cx="12192000" cy="6858000"/>
          </a:xfrm>
        </p:spPr>
        <p:txBody>
          <a:bodyPr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183291"/>
      </p:ext>
    </p:extLst>
  </p:cSld>
  <p:clrMapOvr>
    <a:masterClrMapping/>
  </p:clrMapOvr>
</p:sld>
</file>

<file path=ppt/slides/slide1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0" y="0"/>
            <a:ext cx="12192000" cy="6858000"/>
          </a:xfrm>
        </p:spPr>
        <p:txBody>
          <a:bodyPr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5698"/>
      </p:ext>
    </p:extLst>
  </p:cSld>
  <p:clrMapOvr>
    <a:masterClrMapping/>
  </p:clrMapOvr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3" name="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742226"/>
      </p:ext>
    </p:extLst>
  </p:cSld>
  <p:clrMapOvr>
    <a:masterClrMapping/>
  </p:clrMapOvr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3" name="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103360"/>
      </p:ext>
    </p:extLst>
  </p:cSld>
  <p:clrMapOvr>
    <a:masterClrMapping/>
  </p:clrMapOvr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0" y="0"/>
            <a:ext cx="12192000" cy="6858000"/>
          </a:xfrm>
        </p:spPr>
        <p:txBody>
          <a:bodyPr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519515"/>
      </p:ext>
    </p:extLst>
  </p:cSld>
  <p:clrMapOvr>
    <a:masterClrMapping/>
  </p:clrMapOvr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0" y="0"/>
            <a:ext cx="12192000" cy="6858000"/>
          </a:xfrm>
        </p:spPr>
        <p:txBody>
          <a:bodyPr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0" y="0"/>
            <a:ext cx="12192000" cy="6858000"/>
          </a:xfrm>
        </p:spPr>
        <p:txBody>
          <a:bodyPr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951324"/>
      </p:ext>
    </p:extLst>
  </p:cSld>
  <p:clrMapOvr>
    <a:masterClrMapping/>
  </p:clrMapOvr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0" y="0"/>
            <a:ext cx="12192000" cy="6858000"/>
          </a:xfrm>
        </p:spPr>
        <p:txBody>
          <a:bodyPr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218"/>
      </p:ext>
    </p:extLst>
  </p:cSld>
  <p:clrMapOvr>
    <a:masterClrMapping/>
  </p:clrMapOvr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0" y="0"/>
            <a:ext cx="12192000" cy="6858000"/>
          </a:xfrm>
        </p:spPr>
        <p:txBody>
          <a:bodyPr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33808"/>
      </p:ext>
    </p:extLst>
  </p:cSld>
  <p:clrMapOvr>
    <a:masterClrMapping/>
  </p:clrMapOvr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0" y="0"/>
            <a:ext cx="12192000" cy="6858000"/>
          </a:xfrm>
        </p:spPr>
        <p:txBody>
          <a:bodyPr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372502"/>
      </p:ext>
    </p:extLst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4a45ff"/>
      </a:hlink>
      <a:folHlink>
        <a:srgbClr val="be27bb"/>
      </a:folHlink>
    </a:clrScheme>
    <a:fontScheme name="한컴오피스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0</ep:Words>
  <ep:PresentationFormat>화면 슬라이드 쇼(4:3)</ep:PresentationFormat>
  <ep:Paragraphs>13</ep:Paragraphs>
  <ep:Slides>13</ep:Slides>
  <ep:Notes>0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ep:HeadingPairs>
  <ep:TitlesOfParts>
    <vt:vector size="14" baseType="lpstr">
      <vt:lpstr>한컴오피스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2025-07-17T07:35:55.580</dcterms:created>
  <dc:creator>user</dc:creator>
  <cp:lastModifiedBy>user</cp:lastModifiedBy>
  <dcterms:modified xsi:type="dcterms:W3CDTF">2025-07-17T07:41:17.319</dcterms:modified>
  <cp:revision>3</cp:revision>
  <cp:version>13.0.0.1408</cp:version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