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3" r:id="rId25"/>
  </p:sldIdLst>
  <p:sldSz cx="18288000" cy="10287000"/>
  <p:notesSz cx="10287000" cy="1828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59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42.png"/><Relationship Id="rId3" Type="http://schemas.openxmlformats.org/officeDocument/2006/relationships/image" Target="../media/image93.png"/><Relationship Id="rId7" Type="http://schemas.openxmlformats.org/officeDocument/2006/relationships/image" Target="../media/image139.png"/><Relationship Id="rId12" Type="http://schemas.openxmlformats.org/officeDocument/2006/relationships/image" Target="../media/image1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134.png"/><Relationship Id="rId5" Type="http://schemas.openxmlformats.org/officeDocument/2006/relationships/image" Target="../media/image138.png"/><Relationship Id="rId10" Type="http://schemas.openxmlformats.org/officeDocument/2006/relationships/image" Target="../media/image107.png"/><Relationship Id="rId4" Type="http://schemas.openxmlformats.org/officeDocument/2006/relationships/image" Target="../media/image137.png"/><Relationship Id="rId9" Type="http://schemas.openxmlformats.org/officeDocument/2006/relationships/image" Target="../media/image10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93.png"/><Relationship Id="rId7" Type="http://schemas.openxmlformats.org/officeDocument/2006/relationships/image" Target="../media/image145.png"/><Relationship Id="rId12" Type="http://schemas.openxmlformats.org/officeDocument/2006/relationships/image" Target="../media/image1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134.png"/><Relationship Id="rId5" Type="http://schemas.openxmlformats.org/officeDocument/2006/relationships/image" Target="../media/image144.png"/><Relationship Id="rId10" Type="http://schemas.openxmlformats.org/officeDocument/2006/relationships/image" Target="../media/image107.png"/><Relationship Id="rId4" Type="http://schemas.openxmlformats.org/officeDocument/2006/relationships/image" Target="../media/image143.png"/><Relationship Id="rId9" Type="http://schemas.openxmlformats.org/officeDocument/2006/relationships/image" Target="../media/image10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png"/><Relationship Id="rId5" Type="http://schemas.openxmlformats.org/officeDocument/2006/relationships/image" Target="../media/image85.png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93.png"/><Relationship Id="rId7" Type="http://schemas.openxmlformats.org/officeDocument/2006/relationships/image" Target="../media/image1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png"/><Relationship Id="rId5" Type="http://schemas.openxmlformats.org/officeDocument/2006/relationships/image" Target="../media/image61.png"/><Relationship Id="rId10" Type="http://schemas.openxmlformats.org/officeDocument/2006/relationships/image" Target="../media/image153.png"/><Relationship Id="rId4" Type="http://schemas.openxmlformats.org/officeDocument/2006/relationships/image" Target="../media/image150.png"/><Relationship Id="rId9" Type="http://schemas.openxmlformats.org/officeDocument/2006/relationships/image" Target="../media/image10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162.png"/><Relationship Id="rId18" Type="http://schemas.openxmlformats.org/officeDocument/2006/relationships/image" Target="../media/image167.png"/><Relationship Id="rId26" Type="http://schemas.openxmlformats.org/officeDocument/2006/relationships/image" Target="../media/image175.png"/><Relationship Id="rId3" Type="http://schemas.openxmlformats.org/officeDocument/2006/relationships/image" Target="../media/image154.png"/><Relationship Id="rId21" Type="http://schemas.openxmlformats.org/officeDocument/2006/relationships/image" Target="../media/image170.png"/><Relationship Id="rId7" Type="http://schemas.openxmlformats.org/officeDocument/2006/relationships/image" Target="../media/image61.png"/><Relationship Id="rId12" Type="http://schemas.openxmlformats.org/officeDocument/2006/relationships/image" Target="../media/image161.png"/><Relationship Id="rId17" Type="http://schemas.openxmlformats.org/officeDocument/2006/relationships/image" Target="../media/image166.png"/><Relationship Id="rId25" Type="http://schemas.openxmlformats.org/officeDocument/2006/relationships/image" Target="../media/image174.png"/><Relationship Id="rId2" Type="http://schemas.openxmlformats.org/officeDocument/2006/relationships/image" Target="../media/image1.png"/><Relationship Id="rId16" Type="http://schemas.openxmlformats.org/officeDocument/2006/relationships/image" Target="../media/image165.png"/><Relationship Id="rId20" Type="http://schemas.openxmlformats.org/officeDocument/2006/relationships/image" Target="../media/image169.png"/><Relationship Id="rId29" Type="http://schemas.openxmlformats.org/officeDocument/2006/relationships/image" Target="../media/image1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6.png"/><Relationship Id="rId11" Type="http://schemas.openxmlformats.org/officeDocument/2006/relationships/image" Target="../media/image160.png"/><Relationship Id="rId24" Type="http://schemas.openxmlformats.org/officeDocument/2006/relationships/image" Target="../media/image173.png"/><Relationship Id="rId5" Type="http://schemas.openxmlformats.org/officeDocument/2006/relationships/image" Target="../media/image95.png"/><Relationship Id="rId15" Type="http://schemas.openxmlformats.org/officeDocument/2006/relationships/image" Target="../media/image164.png"/><Relationship Id="rId23" Type="http://schemas.openxmlformats.org/officeDocument/2006/relationships/image" Target="../media/image172.png"/><Relationship Id="rId28" Type="http://schemas.openxmlformats.org/officeDocument/2006/relationships/image" Target="../media/image177.png"/><Relationship Id="rId10" Type="http://schemas.openxmlformats.org/officeDocument/2006/relationships/image" Target="../media/image159.png"/><Relationship Id="rId19" Type="http://schemas.openxmlformats.org/officeDocument/2006/relationships/image" Target="../media/image168.png"/><Relationship Id="rId31" Type="http://schemas.openxmlformats.org/officeDocument/2006/relationships/image" Target="../media/image180.png"/><Relationship Id="rId4" Type="http://schemas.openxmlformats.org/officeDocument/2006/relationships/image" Target="../media/image155.png"/><Relationship Id="rId9" Type="http://schemas.openxmlformats.org/officeDocument/2006/relationships/image" Target="../media/image158.png"/><Relationship Id="rId14" Type="http://schemas.openxmlformats.org/officeDocument/2006/relationships/image" Target="../media/image163.png"/><Relationship Id="rId22" Type="http://schemas.openxmlformats.org/officeDocument/2006/relationships/image" Target="../media/image171.png"/><Relationship Id="rId27" Type="http://schemas.openxmlformats.org/officeDocument/2006/relationships/image" Target="../media/image176.png"/><Relationship Id="rId30" Type="http://schemas.openxmlformats.org/officeDocument/2006/relationships/image" Target="../media/image17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13" Type="http://schemas.openxmlformats.org/officeDocument/2006/relationships/image" Target="../media/image104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85.png"/><Relationship Id="rId17" Type="http://schemas.openxmlformats.org/officeDocument/2006/relationships/image" Target="../media/image187.png"/><Relationship Id="rId2" Type="http://schemas.openxmlformats.org/officeDocument/2006/relationships/image" Target="../media/image1.png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png"/><Relationship Id="rId11" Type="http://schemas.openxmlformats.org/officeDocument/2006/relationships/image" Target="../media/image61.png"/><Relationship Id="rId5" Type="http://schemas.openxmlformats.org/officeDocument/2006/relationships/image" Target="../media/image95.png"/><Relationship Id="rId15" Type="http://schemas.openxmlformats.org/officeDocument/2006/relationships/image" Target="../media/image106.png"/><Relationship Id="rId10" Type="http://schemas.openxmlformats.org/officeDocument/2006/relationships/image" Target="../media/image184.png"/><Relationship Id="rId4" Type="http://schemas.openxmlformats.org/officeDocument/2006/relationships/image" Target="../media/image181.png"/><Relationship Id="rId9" Type="http://schemas.openxmlformats.org/officeDocument/2006/relationships/image" Target="../media/image99.png"/><Relationship Id="rId14" Type="http://schemas.openxmlformats.org/officeDocument/2006/relationships/image" Target="../media/image18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image" Target="../media/image188.png"/><Relationship Id="rId7" Type="http://schemas.openxmlformats.org/officeDocument/2006/relationships/image" Target="../media/image19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11" Type="http://schemas.openxmlformats.org/officeDocument/2006/relationships/image" Target="../media/image194.png"/><Relationship Id="rId5" Type="http://schemas.openxmlformats.org/officeDocument/2006/relationships/image" Target="../media/image189.png"/><Relationship Id="rId10" Type="http://schemas.openxmlformats.org/officeDocument/2006/relationships/image" Target="../media/image193.png"/><Relationship Id="rId4" Type="http://schemas.openxmlformats.org/officeDocument/2006/relationships/image" Target="../media/image61.png"/><Relationship Id="rId9" Type="http://schemas.openxmlformats.org/officeDocument/2006/relationships/image" Target="../media/image19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200.png"/><Relationship Id="rId3" Type="http://schemas.openxmlformats.org/officeDocument/2006/relationships/image" Target="../media/image195.png"/><Relationship Id="rId7" Type="http://schemas.openxmlformats.org/officeDocument/2006/relationships/image" Target="../media/image197.png"/><Relationship Id="rId12" Type="http://schemas.openxmlformats.org/officeDocument/2006/relationships/image" Target="../media/image99.png"/><Relationship Id="rId17" Type="http://schemas.openxmlformats.org/officeDocument/2006/relationships/image" Target="../media/image203.png"/><Relationship Id="rId2" Type="http://schemas.openxmlformats.org/officeDocument/2006/relationships/image" Target="../media/image1.png"/><Relationship Id="rId16" Type="http://schemas.openxmlformats.org/officeDocument/2006/relationships/image" Target="../media/image2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11" Type="http://schemas.openxmlformats.org/officeDocument/2006/relationships/image" Target="../media/image199.png"/><Relationship Id="rId5" Type="http://schemas.openxmlformats.org/officeDocument/2006/relationships/image" Target="../media/image196.png"/><Relationship Id="rId15" Type="http://schemas.openxmlformats.org/officeDocument/2006/relationships/image" Target="../media/image201.png"/><Relationship Id="rId10" Type="http://schemas.openxmlformats.org/officeDocument/2006/relationships/image" Target="../media/image97.png"/><Relationship Id="rId4" Type="http://schemas.openxmlformats.org/officeDocument/2006/relationships/image" Target="../media/image61.png"/><Relationship Id="rId9" Type="http://schemas.openxmlformats.org/officeDocument/2006/relationships/image" Target="../media/image198.png"/><Relationship Id="rId14" Type="http://schemas.openxmlformats.org/officeDocument/2006/relationships/image" Target="../media/image10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13" Type="http://schemas.openxmlformats.org/officeDocument/2006/relationships/image" Target="../media/image213.png"/><Relationship Id="rId3" Type="http://schemas.openxmlformats.org/officeDocument/2006/relationships/image" Target="../media/image204.png"/><Relationship Id="rId7" Type="http://schemas.openxmlformats.org/officeDocument/2006/relationships/image" Target="../media/image207.png"/><Relationship Id="rId12" Type="http://schemas.openxmlformats.org/officeDocument/2006/relationships/image" Target="../media/image2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6.png"/><Relationship Id="rId11" Type="http://schemas.openxmlformats.org/officeDocument/2006/relationships/image" Target="../media/image211.png"/><Relationship Id="rId5" Type="http://schemas.openxmlformats.org/officeDocument/2006/relationships/image" Target="../media/image205.png"/><Relationship Id="rId15" Type="http://schemas.openxmlformats.org/officeDocument/2006/relationships/image" Target="../media/image215.png"/><Relationship Id="rId10" Type="http://schemas.openxmlformats.org/officeDocument/2006/relationships/image" Target="../media/image210.png"/><Relationship Id="rId4" Type="http://schemas.openxmlformats.org/officeDocument/2006/relationships/image" Target="../media/image61.png"/><Relationship Id="rId9" Type="http://schemas.openxmlformats.org/officeDocument/2006/relationships/image" Target="../media/image209.png"/><Relationship Id="rId14" Type="http://schemas.openxmlformats.org/officeDocument/2006/relationships/image" Target="../media/image2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13" Type="http://schemas.openxmlformats.org/officeDocument/2006/relationships/image" Target="../media/image224.png"/><Relationship Id="rId3" Type="http://schemas.openxmlformats.org/officeDocument/2006/relationships/image" Target="../media/image216.png"/><Relationship Id="rId7" Type="http://schemas.openxmlformats.org/officeDocument/2006/relationships/image" Target="../media/image215.png"/><Relationship Id="rId12" Type="http://schemas.openxmlformats.org/officeDocument/2006/relationships/image" Target="../media/image223.png"/><Relationship Id="rId2" Type="http://schemas.openxmlformats.org/officeDocument/2006/relationships/image" Target="../media/image1.png"/><Relationship Id="rId16" Type="http://schemas.openxmlformats.org/officeDocument/2006/relationships/image" Target="../media/image2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8.png"/><Relationship Id="rId11" Type="http://schemas.openxmlformats.org/officeDocument/2006/relationships/image" Target="../media/image222.png"/><Relationship Id="rId5" Type="http://schemas.openxmlformats.org/officeDocument/2006/relationships/image" Target="../media/image61.png"/><Relationship Id="rId15" Type="http://schemas.openxmlformats.org/officeDocument/2006/relationships/image" Target="../media/image226.png"/><Relationship Id="rId10" Type="http://schemas.openxmlformats.org/officeDocument/2006/relationships/image" Target="../media/image221.png"/><Relationship Id="rId4" Type="http://schemas.openxmlformats.org/officeDocument/2006/relationships/image" Target="../media/image217.png"/><Relationship Id="rId9" Type="http://schemas.openxmlformats.org/officeDocument/2006/relationships/image" Target="../media/image220.png"/><Relationship Id="rId14" Type="http://schemas.openxmlformats.org/officeDocument/2006/relationships/image" Target="../media/image22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" Type="http://schemas.openxmlformats.org/officeDocument/2006/relationships/image" Target="../media/image23.png"/><Relationship Id="rId21" Type="http://schemas.openxmlformats.org/officeDocument/2006/relationships/image" Target="../media/image41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2" Type="http://schemas.openxmlformats.org/officeDocument/2006/relationships/image" Target="../media/image1.pn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31" Type="http://schemas.openxmlformats.org/officeDocument/2006/relationships/image" Target="../media/image51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png"/><Relationship Id="rId30" Type="http://schemas.openxmlformats.org/officeDocument/2006/relationships/image" Target="../media/image5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13" Type="http://schemas.openxmlformats.org/officeDocument/2006/relationships/image" Target="../media/image234.png"/><Relationship Id="rId18" Type="http://schemas.openxmlformats.org/officeDocument/2006/relationships/image" Target="../media/image239.png"/><Relationship Id="rId3" Type="http://schemas.openxmlformats.org/officeDocument/2006/relationships/image" Target="../media/image228.png"/><Relationship Id="rId21" Type="http://schemas.openxmlformats.org/officeDocument/2006/relationships/image" Target="../media/image242.jpeg"/><Relationship Id="rId7" Type="http://schemas.openxmlformats.org/officeDocument/2006/relationships/image" Target="../media/image215.png"/><Relationship Id="rId12" Type="http://schemas.openxmlformats.org/officeDocument/2006/relationships/image" Target="../media/image233.png"/><Relationship Id="rId17" Type="http://schemas.openxmlformats.org/officeDocument/2006/relationships/image" Target="../media/image238.png"/><Relationship Id="rId2" Type="http://schemas.openxmlformats.org/officeDocument/2006/relationships/image" Target="../media/image1.png"/><Relationship Id="rId16" Type="http://schemas.openxmlformats.org/officeDocument/2006/relationships/image" Target="../media/image237.png"/><Relationship Id="rId20" Type="http://schemas.openxmlformats.org/officeDocument/2006/relationships/image" Target="../media/image2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0.png"/><Relationship Id="rId11" Type="http://schemas.openxmlformats.org/officeDocument/2006/relationships/image" Target="../media/image232.png"/><Relationship Id="rId5" Type="http://schemas.openxmlformats.org/officeDocument/2006/relationships/image" Target="../media/image229.png"/><Relationship Id="rId15" Type="http://schemas.openxmlformats.org/officeDocument/2006/relationships/image" Target="../media/image236.png"/><Relationship Id="rId10" Type="http://schemas.openxmlformats.org/officeDocument/2006/relationships/image" Target="../media/image35.png"/><Relationship Id="rId19" Type="http://schemas.openxmlformats.org/officeDocument/2006/relationships/image" Target="../media/image240.jpeg"/><Relationship Id="rId4" Type="http://schemas.openxmlformats.org/officeDocument/2006/relationships/image" Target="../media/image61.png"/><Relationship Id="rId9" Type="http://schemas.openxmlformats.org/officeDocument/2006/relationships/image" Target="../media/image25.png"/><Relationship Id="rId14" Type="http://schemas.openxmlformats.org/officeDocument/2006/relationships/image" Target="../media/image235.png"/><Relationship Id="rId22" Type="http://schemas.openxmlformats.org/officeDocument/2006/relationships/image" Target="../media/image2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2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5.jpeg"/><Relationship Id="rId5" Type="http://schemas.openxmlformats.org/officeDocument/2006/relationships/image" Target="../media/image215.png"/><Relationship Id="rId4" Type="http://schemas.openxmlformats.org/officeDocument/2006/relationships/image" Target="../media/image2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2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8.jpeg"/><Relationship Id="rId5" Type="http://schemas.openxmlformats.org/officeDocument/2006/relationships/image" Target="../media/image215.png"/><Relationship Id="rId4" Type="http://schemas.openxmlformats.org/officeDocument/2006/relationships/image" Target="../media/image2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1.jpeg"/><Relationship Id="rId5" Type="http://schemas.openxmlformats.org/officeDocument/2006/relationships/image" Target="../media/image215.png"/><Relationship Id="rId4" Type="http://schemas.openxmlformats.org/officeDocument/2006/relationships/image" Target="../media/image2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62.png"/><Relationship Id="rId18" Type="http://schemas.openxmlformats.org/officeDocument/2006/relationships/image" Target="../media/image267.png"/><Relationship Id="rId3" Type="http://schemas.openxmlformats.org/officeDocument/2006/relationships/image" Target="../media/image253.png"/><Relationship Id="rId21" Type="http://schemas.openxmlformats.org/officeDocument/2006/relationships/image" Target="../media/image270.png"/><Relationship Id="rId7" Type="http://schemas.openxmlformats.org/officeDocument/2006/relationships/image" Target="../media/image257.png"/><Relationship Id="rId12" Type="http://schemas.openxmlformats.org/officeDocument/2006/relationships/image" Target="../media/image261.png"/><Relationship Id="rId17" Type="http://schemas.openxmlformats.org/officeDocument/2006/relationships/image" Target="../media/image266.png"/><Relationship Id="rId2" Type="http://schemas.openxmlformats.org/officeDocument/2006/relationships/image" Target="../media/image252.png"/><Relationship Id="rId16" Type="http://schemas.openxmlformats.org/officeDocument/2006/relationships/image" Target="../media/image265.png"/><Relationship Id="rId20" Type="http://schemas.openxmlformats.org/officeDocument/2006/relationships/image" Target="../media/image2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6.png"/><Relationship Id="rId11" Type="http://schemas.openxmlformats.org/officeDocument/2006/relationships/image" Target="../media/image260.png"/><Relationship Id="rId5" Type="http://schemas.openxmlformats.org/officeDocument/2006/relationships/image" Target="../media/image255.png"/><Relationship Id="rId15" Type="http://schemas.openxmlformats.org/officeDocument/2006/relationships/image" Target="../media/image264.png"/><Relationship Id="rId10" Type="http://schemas.openxmlformats.org/officeDocument/2006/relationships/image" Target="../media/image259.png"/><Relationship Id="rId19" Type="http://schemas.openxmlformats.org/officeDocument/2006/relationships/image" Target="../media/image268.png"/><Relationship Id="rId4" Type="http://schemas.openxmlformats.org/officeDocument/2006/relationships/image" Target="../media/image254.png"/><Relationship Id="rId9" Type="http://schemas.openxmlformats.org/officeDocument/2006/relationships/image" Target="../media/image258.png"/><Relationship Id="rId14" Type="http://schemas.openxmlformats.org/officeDocument/2006/relationships/image" Target="../media/image263.png"/><Relationship Id="rId22" Type="http://schemas.openxmlformats.org/officeDocument/2006/relationships/image" Target="../media/image2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1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image" Target="../media/image1.pn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4" Type="http://schemas.openxmlformats.org/officeDocument/2006/relationships/image" Target="../media/image61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89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8.png"/><Relationship Id="rId2" Type="http://schemas.openxmlformats.org/officeDocument/2006/relationships/image" Target="../media/image1.png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11" Type="http://schemas.openxmlformats.org/officeDocument/2006/relationships/image" Target="../media/image87.png"/><Relationship Id="rId5" Type="http://schemas.openxmlformats.org/officeDocument/2006/relationships/image" Target="../media/image82.png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4" Type="http://schemas.openxmlformats.org/officeDocument/2006/relationships/image" Target="../media/image81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61.png"/><Relationship Id="rId18" Type="http://schemas.openxmlformats.org/officeDocument/2006/relationships/image" Target="../media/image107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17" Type="http://schemas.openxmlformats.org/officeDocument/2006/relationships/image" Target="../media/image106.png"/><Relationship Id="rId2" Type="http://schemas.openxmlformats.org/officeDocument/2006/relationships/image" Target="../media/image1.png"/><Relationship Id="rId16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5" Type="http://schemas.openxmlformats.org/officeDocument/2006/relationships/image" Target="../media/image104.png"/><Relationship Id="rId10" Type="http://schemas.openxmlformats.org/officeDocument/2006/relationships/image" Target="../media/image100.png"/><Relationship Id="rId19" Type="http://schemas.openxmlformats.org/officeDocument/2006/relationships/image" Target="../media/image108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8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7.png"/><Relationship Id="rId2" Type="http://schemas.openxmlformats.org/officeDocument/2006/relationships/image" Target="../media/image1.png"/><Relationship Id="rId16" Type="http://schemas.openxmlformats.org/officeDocument/2006/relationships/image" Target="../media/image1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11" Type="http://schemas.openxmlformats.org/officeDocument/2006/relationships/image" Target="../media/image116.png"/><Relationship Id="rId5" Type="http://schemas.openxmlformats.org/officeDocument/2006/relationships/image" Target="../media/image111.png"/><Relationship Id="rId15" Type="http://schemas.openxmlformats.org/officeDocument/2006/relationships/image" Target="../media/image120.png"/><Relationship Id="rId10" Type="http://schemas.openxmlformats.org/officeDocument/2006/relationships/image" Target="../media/image115.png"/><Relationship Id="rId4" Type="http://schemas.openxmlformats.org/officeDocument/2006/relationships/image" Target="../media/image110.png"/><Relationship Id="rId9" Type="http://schemas.openxmlformats.org/officeDocument/2006/relationships/image" Target="../media/image61.png"/><Relationship Id="rId14" Type="http://schemas.openxmlformats.org/officeDocument/2006/relationships/image" Target="../media/image1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8.png"/><Relationship Id="rId18" Type="http://schemas.openxmlformats.org/officeDocument/2006/relationships/image" Target="../media/image127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7.png"/><Relationship Id="rId17" Type="http://schemas.openxmlformats.org/officeDocument/2006/relationships/image" Target="../media/image126.png"/><Relationship Id="rId2" Type="http://schemas.openxmlformats.org/officeDocument/2006/relationships/image" Target="../media/image1.png"/><Relationship Id="rId16" Type="http://schemas.openxmlformats.org/officeDocument/2006/relationships/image" Target="../media/image125.png"/><Relationship Id="rId20" Type="http://schemas.openxmlformats.org/officeDocument/2006/relationships/image" Target="../media/image1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11" Type="http://schemas.openxmlformats.org/officeDocument/2006/relationships/image" Target="../media/image116.png"/><Relationship Id="rId5" Type="http://schemas.openxmlformats.org/officeDocument/2006/relationships/image" Target="../media/image111.png"/><Relationship Id="rId15" Type="http://schemas.openxmlformats.org/officeDocument/2006/relationships/image" Target="../media/image124.png"/><Relationship Id="rId10" Type="http://schemas.openxmlformats.org/officeDocument/2006/relationships/image" Target="../media/image122.png"/><Relationship Id="rId19" Type="http://schemas.openxmlformats.org/officeDocument/2006/relationships/image" Target="../media/image128.png"/><Relationship Id="rId4" Type="http://schemas.openxmlformats.org/officeDocument/2006/relationships/image" Target="../media/image110.png"/><Relationship Id="rId9" Type="http://schemas.openxmlformats.org/officeDocument/2006/relationships/image" Target="../media/image61.png"/><Relationship Id="rId14" Type="http://schemas.openxmlformats.org/officeDocument/2006/relationships/image" Target="../media/image1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6.png"/><Relationship Id="rId3" Type="http://schemas.openxmlformats.org/officeDocument/2006/relationships/image" Target="../media/image93.png"/><Relationship Id="rId7" Type="http://schemas.openxmlformats.org/officeDocument/2006/relationships/image" Target="../media/image132.png"/><Relationship Id="rId12" Type="http://schemas.openxmlformats.org/officeDocument/2006/relationships/image" Target="../media/image1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134.png"/><Relationship Id="rId5" Type="http://schemas.openxmlformats.org/officeDocument/2006/relationships/image" Target="../media/image131.png"/><Relationship Id="rId10" Type="http://schemas.openxmlformats.org/officeDocument/2006/relationships/image" Target="../media/image107.png"/><Relationship Id="rId4" Type="http://schemas.openxmlformats.org/officeDocument/2006/relationships/image" Target="../media/image130.png"/><Relationship Id="rId9" Type="http://schemas.openxmlformats.org/officeDocument/2006/relationships/image" Target="../media/image10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D0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350889" y="457143"/>
            <a:ext cx="17576822" cy="9374182"/>
            <a:chOff x="350889" y="457143"/>
            <a:chExt cx="17576822" cy="937418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0889" y="457143"/>
              <a:ext cx="17576822" cy="937418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5069580" y="7435190"/>
            <a:ext cx="8966338" cy="885089"/>
            <a:chOff x="5069580" y="7435190"/>
            <a:chExt cx="8966338" cy="88508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69580" y="7435190"/>
              <a:ext cx="8966338" cy="88508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2223249" y="6905745"/>
            <a:ext cx="875157" cy="215866"/>
            <a:chOff x="12223249" y="6905745"/>
            <a:chExt cx="875157" cy="215866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-5400000">
              <a:off x="12223249" y="6905745"/>
              <a:ext cx="875157" cy="215866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5853975" y="6905745"/>
            <a:ext cx="875157" cy="215866"/>
            <a:chOff x="5853975" y="6905745"/>
            <a:chExt cx="875157" cy="215866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-5400000">
              <a:off x="5853975" y="6905745"/>
              <a:ext cx="875157" cy="215866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26203" y="1063936"/>
            <a:ext cx="13025797" cy="7055683"/>
          </a:xfrm>
          <a:prstGeom prst="rect">
            <a:avLst/>
          </a:prstGeom>
        </p:spPr>
      </p:pic>
      <p:pic>
        <p:nvPicPr>
          <p:cNvPr id="15" name="Object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98634" y="4329738"/>
            <a:ext cx="12663843" cy="4157427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4907293" y="2901440"/>
            <a:ext cx="335458" cy="111447"/>
            <a:chOff x="4907293" y="2901440"/>
            <a:chExt cx="335458" cy="111447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07293" y="2901440"/>
              <a:ext cx="335458" cy="111447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6415532" y="2933491"/>
            <a:ext cx="233274" cy="111447"/>
            <a:chOff x="6415532" y="2933491"/>
            <a:chExt cx="233274" cy="111447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5400000">
              <a:off x="6415532" y="2933491"/>
              <a:ext cx="233274" cy="111447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8711323" y="2933491"/>
            <a:ext cx="233274" cy="111447"/>
            <a:chOff x="8711323" y="2933491"/>
            <a:chExt cx="233274" cy="111447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5400000">
              <a:off x="8711323" y="2933491"/>
              <a:ext cx="233274" cy="111447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7117897" y="2933491"/>
            <a:ext cx="233274" cy="111447"/>
            <a:chOff x="7117897" y="2933491"/>
            <a:chExt cx="233274" cy="111447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-10800000">
              <a:off x="7117897" y="2933491"/>
              <a:ext cx="233274" cy="111447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7192602" y="4252370"/>
            <a:ext cx="202673" cy="111447"/>
            <a:chOff x="7192602" y="4252370"/>
            <a:chExt cx="202673" cy="111447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92602" y="4252370"/>
              <a:ext cx="202673" cy="111447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3299458" y="2906364"/>
            <a:ext cx="198424" cy="111447"/>
            <a:chOff x="13299458" y="2906364"/>
            <a:chExt cx="198424" cy="111447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-16200000">
              <a:off x="13299458" y="2906364"/>
              <a:ext cx="198424" cy="111447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0099006" y="2869990"/>
            <a:ext cx="233274" cy="111447"/>
            <a:chOff x="10099006" y="2869990"/>
            <a:chExt cx="233274" cy="111447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-10800000">
              <a:off x="10099006" y="2869990"/>
              <a:ext cx="233274" cy="111447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1777926" y="4088508"/>
            <a:ext cx="187965" cy="111447"/>
            <a:chOff x="11777926" y="4088508"/>
            <a:chExt cx="187965" cy="111447"/>
          </a:xfrm>
        </p:grpSpPr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777926" y="4088508"/>
              <a:ext cx="187965" cy="111447"/>
            </a:xfrm>
            <a:prstGeom prst="rect">
              <a:avLst/>
            </a:prstGeom>
          </p:spPr>
        </p:pic>
      </p:grpSp>
      <p:pic>
        <p:nvPicPr>
          <p:cNvPr id="40" name="Object 39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131137" y="1443710"/>
            <a:ext cx="5632502" cy="1595273"/>
          </a:xfrm>
          <a:prstGeom prst="rect">
            <a:avLst/>
          </a:prstGeom>
        </p:spPr>
      </p:pic>
      <p:pic>
        <p:nvPicPr>
          <p:cNvPr id="41" name="Object 4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514502" y="7529597"/>
            <a:ext cx="6712498" cy="749269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3815631" y="4941846"/>
            <a:ext cx="708531" cy="650008"/>
            <a:chOff x="3815631" y="4941846"/>
            <a:chExt cx="708531" cy="650008"/>
          </a:xfrm>
        </p:grpSpPr>
        <p:grpSp>
          <p:nvGrpSpPr>
            <p:cNvPr id="1014" name="그룹 1014"/>
            <p:cNvGrpSpPr/>
            <p:nvPr/>
          </p:nvGrpSpPr>
          <p:grpSpPr>
            <a:xfrm>
              <a:off x="4212843" y="5280536"/>
              <a:ext cx="268345" cy="268345"/>
              <a:chOff x="4212843" y="5280536"/>
              <a:chExt cx="268345" cy="268345"/>
            </a:xfrm>
          </p:grpSpPr>
          <p:pic>
            <p:nvPicPr>
              <p:cNvPr id="44" name="Object 43"/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 rot="-1440000">
                <a:off x="4212843" y="5280536"/>
                <a:ext cx="268345" cy="268345"/>
              </a:xfrm>
              <a:prstGeom prst="rect">
                <a:avLst/>
              </a:prstGeom>
            </p:spPr>
          </p:pic>
        </p:grpSp>
        <p:grpSp>
          <p:nvGrpSpPr>
            <p:cNvPr id="1015" name="그룹 1015"/>
            <p:cNvGrpSpPr/>
            <p:nvPr/>
          </p:nvGrpSpPr>
          <p:grpSpPr>
            <a:xfrm>
              <a:off x="4099395" y="5059126"/>
              <a:ext cx="194456" cy="194456"/>
              <a:chOff x="4099395" y="5059126"/>
              <a:chExt cx="194456" cy="194456"/>
            </a:xfrm>
          </p:grpSpPr>
          <p:pic>
            <p:nvPicPr>
              <p:cNvPr id="47" name="Object 46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 rot="-2220000">
                <a:off x="4099395" y="5059126"/>
                <a:ext cx="194456" cy="194456"/>
              </a:xfrm>
              <a:prstGeom prst="rect">
                <a:avLst/>
              </a:prstGeom>
            </p:spPr>
          </p:pic>
        </p:grpSp>
        <p:grpSp>
          <p:nvGrpSpPr>
            <p:cNvPr id="1016" name="그룹 1016"/>
            <p:cNvGrpSpPr/>
            <p:nvPr/>
          </p:nvGrpSpPr>
          <p:grpSpPr>
            <a:xfrm>
              <a:off x="3873095" y="5191834"/>
              <a:ext cx="183706" cy="183706"/>
              <a:chOff x="3873095" y="5191834"/>
              <a:chExt cx="183706" cy="183706"/>
            </a:xfrm>
          </p:grpSpPr>
          <p:pic>
            <p:nvPicPr>
              <p:cNvPr id="50" name="Object 49"/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 rot="-2520000">
                <a:off x="3873095" y="5191834"/>
                <a:ext cx="183706" cy="183706"/>
              </a:xfrm>
              <a:prstGeom prst="rect">
                <a:avLst/>
              </a:prstGeom>
            </p:spPr>
          </p:pic>
        </p:grpSp>
        <p:grpSp>
          <p:nvGrpSpPr>
            <p:cNvPr id="1017" name="그룹 1017"/>
            <p:cNvGrpSpPr/>
            <p:nvPr/>
          </p:nvGrpSpPr>
          <p:grpSpPr>
            <a:xfrm>
              <a:off x="3842746" y="4968962"/>
              <a:ext cx="131542" cy="131542"/>
              <a:chOff x="3842746" y="4968962"/>
              <a:chExt cx="131542" cy="131542"/>
            </a:xfrm>
          </p:grpSpPr>
          <p:pic>
            <p:nvPicPr>
              <p:cNvPr id="53" name="Object 52"/>
              <p:cNvPicPr>
                <a:picLocks noChangeAspect="1"/>
              </p:cNvPicPr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 rot="-2520000">
                <a:off x="3842746" y="4968962"/>
                <a:ext cx="131542" cy="131542"/>
              </a:xfrm>
              <a:prstGeom prst="rect">
                <a:avLst/>
              </a:prstGeom>
            </p:spPr>
          </p:pic>
        </p:grpSp>
      </p:grpSp>
      <p:grpSp>
        <p:nvGrpSpPr>
          <p:cNvPr id="1018" name="그룹 1018"/>
          <p:cNvGrpSpPr/>
          <p:nvPr/>
        </p:nvGrpSpPr>
        <p:grpSpPr>
          <a:xfrm>
            <a:off x="13454393" y="3539886"/>
            <a:ext cx="708814" cy="655341"/>
            <a:chOff x="13454393" y="3539886"/>
            <a:chExt cx="708814" cy="655341"/>
          </a:xfrm>
        </p:grpSpPr>
        <p:grpSp>
          <p:nvGrpSpPr>
            <p:cNvPr id="1019" name="그룹 1019"/>
            <p:cNvGrpSpPr/>
            <p:nvPr/>
          </p:nvGrpSpPr>
          <p:grpSpPr>
            <a:xfrm>
              <a:off x="13510486" y="3867019"/>
              <a:ext cx="272115" cy="272115"/>
              <a:chOff x="13510486" y="3867019"/>
              <a:chExt cx="272115" cy="272115"/>
            </a:xfrm>
          </p:grpSpPr>
          <p:pic>
            <p:nvPicPr>
              <p:cNvPr id="58" name="Object 57"/>
              <p:cNvPicPr>
                <a:picLocks noChangeAspect="1"/>
              </p:cNvPicPr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 rot="2520000">
                <a:off x="13510486" y="3867019"/>
                <a:ext cx="272115" cy="272115"/>
              </a:xfrm>
              <a:prstGeom prst="rect">
                <a:avLst/>
              </a:prstGeom>
            </p:spPr>
          </p:pic>
        </p:grpSp>
        <p:grpSp>
          <p:nvGrpSpPr>
            <p:cNvPr id="1020" name="그룹 1020"/>
            <p:cNvGrpSpPr/>
            <p:nvPr/>
          </p:nvGrpSpPr>
          <p:grpSpPr>
            <a:xfrm>
              <a:off x="13880885" y="3831676"/>
              <a:ext cx="197188" cy="197188"/>
              <a:chOff x="13880885" y="3831676"/>
              <a:chExt cx="197188" cy="197188"/>
            </a:xfrm>
          </p:grpSpPr>
          <p:pic>
            <p:nvPicPr>
              <p:cNvPr id="61" name="Object 60"/>
              <p:cNvPicPr>
                <a:picLocks noChangeAspect="1"/>
              </p:cNvPicPr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 rot="1740000">
                <a:off x="13880885" y="3831676"/>
                <a:ext cx="197188" cy="197188"/>
              </a:xfrm>
              <a:prstGeom prst="rect">
                <a:avLst/>
              </a:prstGeom>
            </p:spPr>
          </p:pic>
        </p:grpSp>
        <p:grpSp>
          <p:nvGrpSpPr>
            <p:cNvPr id="1021" name="그룹 1021"/>
            <p:cNvGrpSpPr/>
            <p:nvPr/>
          </p:nvGrpSpPr>
          <p:grpSpPr>
            <a:xfrm>
              <a:off x="13766125" y="3614007"/>
              <a:ext cx="186287" cy="186287"/>
              <a:chOff x="13766125" y="3614007"/>
              <a:chExt cx="186287" cy="186287"/>
            </a:xfrm>
          </p:grpSpPr>
          <p:pic>
            <p:nvPicPr>
              <p:cNvPr id="64" name="Object 63"/>
              <p:cNvPicPr>
                <a:picLocks noChangeAspect="1"/>
              </p:cNvPicPr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 rot="1740000">
                <a:off x="13766125" y="3614007"/>
                <a:ext cx="186287" cy="186287"/>
              </a:xfrm>
              <a:prstGeom prst="rect">
                <a:avLst/>
              </a:prstGeom>
            </p:spPr>
          </p:pic>
        </p:grpSp>
        <p:grpSp>
          <p:nvGrpSpPr>
            <p:cNvPr id="1022" name="그룹 1022"/>
            <p:cNvGrpSpPr/>
            <p:nvPr/>
          </p:nvGrpSpPr>
          <p:grpSpPr>
            <a:xfrm>
              <a:off x="14005845" y="3563859"/>
              <a:ext cx="133390" cy="133390"/>
              <a:chOff x="14005845" y="3563859"/>
              <a:chExt cx="133390" cy="133390"/>
            </a:xfrm>
          </p:grpSpPr>
          <p:pic>
            <p:nvPicPr>
              <p:cNvPr id="67" name="Object 66"/>
              <p:cNvPicPr>
                <a:picLocks noChangeAspect="1"/>
              </p:cNvPicPr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 rot="1740000">
                <a:off x="14005845" y="3563859"/>
                <a:ext cx="133390" cy="133390"/>
              </a:xfrm>
              <a:prstGeom prst="rect">
                <a:avLst/>
              </a:prstGeom>
            </p:spPr>
          </p:pic>
        </p:grpSp>
      </p:grpSp>
      <p:grpSp>
        <p:nvGrpSpPr>
          <p:cNvPr id="1023" name="그룹 1023"/>
          <p:cNvGrpSpPr/>
          <p:nvPr/>
        </p:nvGrpSpPr>
        <p:grpSpPr>
          <a:xfrm>
            <a:off x="-113328" y="6766347"/>
            <a:ext cx="4556405" cy="3217961"/>
            <a:chOff x="-113328" y="6766347"/>
            <a:chExt cx="4556405" cy="3217961"/>
          </a:xfrm>
        </p:grpSpPr>
        <p:pic>
          <p:nvPicPr>
            <p:cNvPr id="71" name="Object 70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 rot="180000">
              <a:off x="-113328" y="6766347"/>
              <a:ext cx="4556405" cy="3217961"/>
            </a:xfrm>
            <a:prstGeom prst="rect">
              <a:avLst/>
            </a:prstGeom>
          </p:spPr>
        </p:pic>
      </p:grpSp>
      <p:grpSp>
        <p:nvGrpSpPr>
          <p:cNvPr id="1024" name="그룹 1024"/>
          <p:cNvGrpSpPr/>
          <p:nvPr/>
        </p:nvGrpSpPr>
        <p:grpSpPr>
          <a:xfrm>
            <a:off x="13575966" y="920120"/>
            <a:ext cx="4913648" cy="3365849"/>
            <a:chOff x="13575966" y="920120"/>
            <a:chExt cx="4913648" cy="3365849"/>
          </a:xfrm>
        </p:grpSpPr>
        <p:pic>
          <p:nvPicPr>
            <p:cNvPr id="74" name="Object 73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 rot="-540000">
              <a:off x="13575966" y="920120"/>
              <a:ext cx="4913648" cy="33658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D0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350889" y="457143"/>
            <a:ext cx="17576822" cy="9374182"/>
            <a:chOff x="350889" y="457143"/>
            <a:chExt cx="17576822" cy="937418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0889" y="457143"/>
              <a:ext cx="17576822" cy="937418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860952" y="3869175"/>
            <a:ext cx="8554286" cy="5453419"/>
            <a:chOff x="860952" y="3869175"/>
            <a:chExt cx="8554286" cy="545341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0952" y="3869175"/>
              <a:ext cx="8554286" cy="5453419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554" y="3547354"/>
            <a:ext cx="2519611" cy="2078049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97729" y="3994996"/>
            <a:ext cx="4588731" cy="901750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6520635" y="971429"/>
            <a:ext cx="743322" cy="838095"/>
            <a:chOff x="16520635" y="971429"/>
            <a:chExt cx="743322" cy="838095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520635" y="971429"/>
              <a:ext cx="743322" cy="838095"/>
            </a:xfrm>
            <a:prstGeom prst="rect">
              <a:avLst/>
            </a:prstGeom>
          </p:spPr>
        </p:pic>
      </p:grpSp>
      <p:pic>
        <p:nvPicPr>
          <p:cNvPr id="13" name="Object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413781" y="1022857"/>
            <a:ext cx="1105524" cy="930390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9339048" y="3869175"/>
            <a:ext cx="7925861" cy="5453419"/>
            <a:chOff x="9339048" y="3869175"/>
            <a:chExt cx="7925861" cy="5453419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339048" y="3869175"/>
              <a:ext cx="7925861" cy="545341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858095" y="5913333"/>
            <a:ext cx="1019048" cy="1019048"/>
            <a:chOff x="8858095" y="5913333"/>
            <a:chExt cx="1019048" cy="1019048"/>
          </a:xfrm>
        </p:grpSpPr>
        <p:grpSp>
          <p:nvGrpSpPr>
            <p:cNvPr id="1006" name="그룹 1006"/>
            <p:cNvGrpSpPr/>
            <p:nvPr/>
          </p:nvGrpSpPr>
          <p:grpSpPr>
            <a:xfrm>
              <a:off x="8858095" y="5913333"/>
              <a:ext cx="1019048" cy="1019048"/>
              <a:chOff x="8858095" y="5913333"/>
              <a:chExt cx="1019048" cy="1019048"/>
            </a:xfrm>
          </p:grpSpPr>
          <p:pic>
            <p:nvPicPr>
              <p:cNvPr id="19" name="Object 18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8858095" y="5913333"/>
                <a:ext cx="1019048" cy="1019048"/>
              </a:xfrm>
              <a:prstGeom prst="rect">
                <a:avLst/>
              </a:prstGeom>
            </p:spPr>
          </p:pic>
        </p:grpSp>
        <p:grpSp>
          <p:nvGrpSpPr>
            <p:cNvPr id="1007" name="그룹 1007"/>
            <p:cNvGrpSpPr/>
            <p:nvPr/>
          </p:nvGrpSpPr>
          <p:grpSpPr>
            <a:xfrm>
              <a:off x="9256239" y="6182287"/>
              <a:ext cx="296938" cy="459074"/>
              <a:chOff x="9256239" y="6182287"/>
              <a:chExt cx="296938" cy="459074"/>
            </a:xfrm>
          </p:grpSpPr>
          <p:pic>
            <p:nvPicPr>
              <p:cNvPr id="22" name="Object 21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9256239" y="6182287"/>
                <a:ext cx="296938" cy="459074"/>
              </a:xfrm>
              <a:prstGeom prst="rect">
                <a:avLst/>
              </a:prstGeom>
            </p:spPr>
          </p:pic>
        </p:grpSp>
      </p:grpSp>
      <p:pic>
        <p:nvPicPr>
          <p:cNvPr id="25" name="Object 2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57875" y="1170762"/>
            <a:ext cx="17761430" cy="3427344"/>
          </a:xfrm>
          <a:prstGeom prst="rect">
            <a:avLst/>
          </a:prstGeom>
        </p:spPr>
      </p:pic>
      <p:pic>
        <p:nvPicPr>
          <p:cNvPr id="26" name="Object 2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192646" y="5068113"/>
            <a:ext cx="7347786" cy="3995634"/>
          </a:xfrm>
          <a:prstGeom prst="rect">
            <a:avLst/>
          </a:prstGeom>
        </p:spPr>
      </p:pic>
      <p:pic>
        <p:nvPicPr>
          <p:cNvPr id="27" name="Object 2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625402" y="3985159"/>
            <a:ext cx="4044504" cy="94869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D0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350889" y="457143"/>
            <a:ext cx="17576822" cy="9374182"/>
            <a:chOff x="350889" y="457143"/>
            <a:chExt cx="17576822" cy="937418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0889" y="457143"/>
              <a:ext cx="17576822" cy="937418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860952" y="3869175"/>
            <a:ext cx="8554286" cy="5453419"/>
            <a:chOff x="860952" y="3869175"/>
            <a:chExt cx="8554286" cy="545341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0952" y="3869175"/>
              <a:ext cx="8554286" cy="5453419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554" y="3547354"/>
            <a:ext cx="2519611" cy="2078049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97729" y="3994996"/>
            <a:ext cx="1699521" cy="901750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6520635" y="971429"/>
            <a:ext cx="743322" cy="838095"/>
            <a:chOff x="16520635" y="971429"/>
            <a:chExt cx="743322" cy="838095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520635" y="971429"/>
              <a:ext cx="743322" cy="838095"/>
            </a:xfrm>
            <a:prstGeom prst="rect">
              <a:avLst/>
            </a:prstGeom>
          </p:spPr>
        </p:pic>
      </p:grpSp>
      <p:pic>
        <p:nvPicPr>
          <p:cNvPr id="13" name="Object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413781" y="1022857"/>
            <a:ext cx="1105524" cy="930390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9339048" y="3869175"/>
            <a:ext cx="7925861" cy="5453419"/>
            <a:chOff x="9339048" y="3869175"/>
            <a:chExt cx="7925861" cy="5453419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339048" y="3869175"/>
              <a:ext cx="7925861" cy="545341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858095" y="5913333"/>
            <a:ext cx="1019048" cy="1019048"/>
            <a:chOff x="8858095" y="5913333"/>
            <a:chExt cx="1019048" cy="1019048"/>
          </a:xfrm>
        </p:grpSpPr>
        <p:grpSp>
          <p:nvGrpSpPr>
            <p:cNvPr id="1006" name="그룹 1006"/>
            <p:cNvGrpSpPr/>
            <p:nvPr/>
          </p:nvGrpSpPr>
          <p:grpSpPr>
            <a:xfrm>
              <a:off x="8858095" y="5913333"/>
              <a:ext cx="1019048" cy="1019048"/>
              <a:chOff x="8858095" y="5913333"/>
              <a:chExt cx="1019048" cy="1019048"/>
            </a:xfrm>
          </p:grpSpPr>
          <p:pic>
            <p:nvPicPr>
              <p:cNvPr id="19" name="Object 18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8858095" y="5913333"/>
                <a:ext cx="1019048" cy="1019048"/>
              </a:xfrm>
              <a:prstGeom prst="rect">
                <a:avLst/>
              </a:prstGeom>
            </p:spPr>
          </p:pic>
        </p:grpSp>
        <p:grpSp>
          <p:nvGrpSpPr>
            <p:cNvPr id="1007" name="그룹 1007"/>
            <p:cNvGrpSpPr/>
            <p:nvPr/>
          </p:nvGrpSpPr>
          <p:grpSpPr>
            <a:xfrm>
              <a:off x="9256239" y="6182287"/>
              <a:ext cx="296938" cy="459074"/>
              <a:chOff x="9256239" y="6182287"/>
              <a:chExt cx="296938" cy="459074"/>
            </a:xfrm>
          </p:grpSpPr>
          <p:pic>
            <p:nvPicPr>
              <p:cNvPr id="22" name="Object 21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9256239" y="6182287"/>
                <a:ext cx="296938" cy="459074"/>
              </a:xfrm>
              <a:prstGeom prst="rect">
                <a:avLst/>
              </a:prstGeom>
            </p:spPr>
          </p:pic>
        </p:grpSp>
      </p:grpSp>
      <p:pic>
        <p:nvPicPr>
          <p:cNvPr id="25" name="Object 2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57875" y="1170762"/>
            <a:ext cx="17761430" cy="3427344"/>
          </a:xfrm>
          <a:prstGeom prst="rect">
            <a:avLst/>
          </a:prstGeom>
        </p:spPr>
      </p:pic>
      <p:pic>
        <p:nvPicPr>
          <p:cNvPr id="26" name="Object 2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192646" y="5068113"/>
            <a:ext cx="7265881" cy="344468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D0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350889" y="457143"/>
            <a:ext cx="17576822" cy="9374182"/>
            <a:chOff x="350889" y="457143"/>
            <a:chExt cx="17576822" cy="937418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0889" y="457143"/>
              <a:ext cx="17576822" cy="9374182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5814" y="1207346"/>
            <a:ext cx="15414142" cy="4612951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16520635" y="971429"/>
            <a:ext cx="743322" cy="838095"/>
            <a:chOff x="16520635" y="971429"/>
            <a:chExt cx="743322" cy="838095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20635" y="971429"/>
              <a:ext cx="743322" cy="838095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413781" y="1022857"/>
            <a:ext cx="1105524" cy="930390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5392109" y="5581028"/>
            <a:ext cx="7501495" cy="3376873"/>
            <a:chOff x="5392109" y="5581028"/>
            <a:chExt cx="7501495" cy="3376873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92109" y="5581028"/>
              <a:ext cx="7501495" cy="337687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D0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350889" y="457143"/>
            <a:ext cx="17576822" cy="9374182"/>
            <a:chOff x="350889" y="457143"/>
            <a:chExt cx="17576822" cy="937418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0889" y="457143"/>
              <a:ext cx="17576822" cy="937418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860952" y="3869175"/>
            <a:ext cx="8554286" cy="5453419"/>
            <a:chOff x="860952" y="3869175"/>
            <a:chExt cx="8554286" cy="545341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0952" y="3869175"/>
              <a:ext cx="8554286" cy="5453419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1246" y="5117313"/>
            <a:ext cx="7534340" cy="2241007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6520635" y="971429"/>
            <a:ext cx="743322" cy="838095"/>
            <a:chOff x="16520635" y="971429"/>
            <a:chExt cx="743322" cy="838095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520635" y="971429"/>
              <a:ext cx="743322" cy="838095"/>
            </a:xfrm>
            <a:prstGeom prst="rect">
              <a:avLst/>
            </a:prstGeom>
          </p:spPr>
        </p:pic>
      </p:grpSp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413781" y="1022857"/>
            <a:ext cx="1143619" cy="930390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9339048" y="3869175"/>
            <a:ext cx="7925861" cy="5453419"/>
            <a:chOff x="9339048" y="3869175"/>
            <a:chExt cx="7925861" cy="5453419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339048" y="3869175"/>
              <a:ext cx="7925861" cy="545341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858095" y="5913333"/>
            <a:ext cx="1019048" cy="1019048"/>
            <a:chOff x="8858095" y="5913333"/>
            <a:chExt cx="1019048" cy="1019048"/>
          </a:xfrm>
        </p:grpSpPr>
        <p:grpSp>
          <p:nvGrpSpPr>
            <p:cNvPr id="1006" name="그룹 1006"/>
            <p:cNvGrpSpPr/>
            <p:nvPr/>
          </p:nvGrpSpPr>
          <p:grpSpPr>
            <a:xfrm>
              <a:off x="8858095" y="5913333"/>
              <a:ext cx="1019048" cy="1019048"/>
              <a:chOff x="8858095" y="5913333"/>
              <a:chExt cx="1019048" cy="1019048"/>
            </a:xfrm>
          </p:grpSpPr>
          <p:pic>
            <p:nvPicPr>
              <p:cNvPr id="18" name="Object 17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8858095" y="5913333"/>
                <a:ext cx="1019048" cy="1019048"/>
              </a:xfrm>
              <a:prstGeom prst="rect">
                <a:avLst/>
              </a:prstGeom>
            </p:spPr>
          </p:pic>
        </p:grpSp>
        <p:grpSp>
          <p:nvGrpSpPr>
            <p:cNvPr id="1007" name="그룹 1007"/>
            <p:cNvGrpSpPr/>
            <p:nvPr/>
          </p:nvGrpSpPr>
          <p:grpSpPr>
            <a:xfrm>
              <a:off x="9256239" y="6182287"/>
              <a:ext cx="296938" cy="459074"/>
              <a:chOff x="9256239" y="6182287"/>
              <a:chExt cx="296938" cy="459074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9256239" y="6182287"/>
                <a:ext cx="296938" cy="459074"/>
              </a:xfrm>
              <a:prstGeom prst="rect">
                <a:avLst/>
              </a:prstGeom>
            </p:spPr>
          </p:pic>
        </p:grpSp>
      </p:grpSp>
      <p:pic>
        <p:nvPicPr>
          <p:cNvPr id="24" name="Object 2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7875" y="1170762"/>
            <a:ext cx="17435714" cy="342734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D0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350889" y="457143"/>
            <a:ext cx="17576822" cy="9374182"/>
            <a:chOff x="350889" y="457143"/>
            <a:chExt cx="17576822" cy="937418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0889" y="457143"/>
              <a:ext cx="17576822" cy="937418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78086" y="3625365"/>
            <a:ext cx="3885714" cy="1007016"/>
            <a:chOff x="1078086" y="3625365"/>
            <a:chExt cx="3885714" cy="100701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8086" y="3625365"/>
              <a:ext cx="3885714" cy="1007016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3948" y="875129"/>
            <a:ext cx="14731683" cy="3362968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4194" y="3474758"/>
            <a:ext cx="1816800" cy="1535553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3027" y="3802732"/>
            <a:ext cx="2478512" cy="675055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6520635" y="971429"/>
            <a:ext cx="743322" cy="838095"/>
            <a:chOff x="16520635" y="971429"/>
            <a:chExt cx="743322" cy="838095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520635" y="971429"/>
              <a:ext cx="743322" cy="838095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413781" y="1022857"/>
            <a:ext cx="1143619" cy="920866"/>
          </a:xfrm>
          <a:prstGeom prst="rect">
            <a:avLst/>
          </a:prstGeom>
        </p:spPr>
      </p:pic>
      <p:pic>
        <p:nvPicPr>
          <p:cNvPr id="15" name="Object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22065" y="4658113"/>
            <a:ext cx="3990397" cy="675055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5222848" y="3625365"/>
            <a:ext cx="3584248" cy="1007016"/>
            <a:chOff x="5222848" y="3625365"/>
            <a:chExt cx="3584248" cy="1007016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22848" y="3625365"/>
              <a:ext cx="3584248" cy="1007016"/>
            </a:xfrm>
            <a:prstGeom prst="rect">
              <a:avLst/>
            </a:prstGeom>
          </p:spPr>
        </p:pic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188958" y="3474757"/>
            <a:ext cx="1835448" cy="1521000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617789" y="3802732"/>
            <a:ext cx="1749207" cy="675055"/>
          </a:xfrm>
          <a:prstGeom prst="rect">
            <a:avLst/>
          </a:prstGeom>
        </p:spPr>
      </p:pic>
      <p:pic>
        <p:nvPicPr>
          <p:cNvPr id="21" name="Object 2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907779" y="4660167"/>
            <a:ext cx="3990397" cy="1193864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9108562" y="3625365"/>
            <a:ext cx="3885714" cy="1007016"/>
            <a:chOff x="9108562" y="3625365"/>
            <a:chExt cx="3885714" cy="100701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08562" y="3625365"/>
              <a:ext cx="3885714" cy="1007016"/>
            </a:xfrm>
            <a:prstGeom prst="rect">
              <a:avLst/>
            </a:prstGeom>
          </p:spPr>
        </p:pic>
      </p:grpSp>
      <p:pic>
        <p:nvPicPr>
          <p:cNvPr id="25" name="Object 24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074671" y="3474757"/>
            <a:ext cx="1844972" cy="1521000"/>
          </a:xfrm>
          <a:prstGeom prst="rect">
            <a:avLst/>
          </a:prstGeom>
        </p:spPr>
      </p:pic>
      <p:pic>
        <p:nvPicPr>
          <p:cNvPr id="26" name="Object 25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0503503" y="3802732"/>
            <a:ext cx="922074" cy="675055"/>
          </a:xfrm>
          <a:prstGeom prst="rect">
            <a:avLst/>
          </a:prstGeom>
        </p:spPr>
      </p:pic>
      <p:pic>
        <p:nvPicPr>
          <p:cNvPr id="27" name="Object 26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052541" y="4658113"/>
            <a:ext cx="3611340" cy="675055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13253324" y="3625365"/>
            <a:ext cx="3584248" cy="1007016"/>
            <a:chOff x="13253324" y="3625365"/>
            <a:chExt cx="3584248" cy="1007016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253324" y="3625365"/>
              <a:ext cx="3584248" cy="1007016"/>
            </a:xfrm>
            <a:prstGeom prst="rect">
              <a:avLst/>
            </a:prstGeom>
          </p:spPr>
        </p:pic>
      </p:grpSp>
      <p:pic>
        <p:nvPicPr>
          <p:cNvPr id="31" name="Object 30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3219452" y="3474757"/>
            <a:ext cx="1854495" cy="1521000"/>
          </a:xfrm>
          <a:prstGeom prst="rect">
            <a:avLst/>
          </a:prstGeom>
        </p:spPr>
      </p:pic>
      <p:pic>
        <p:nvPicPr>
          <p:cNvPr id="32" name="Object 31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4648265" y="3802732"/>
            <a:ext cx="922074" cy="665531"/>
          </a:xfrm>
          <a:prstGeom prst="rect">
            <a:avLst/>
          </a:prstGeom>
        </p:spPr>
      </p:pic>
      <p:pic>
        <p:nvPicPr>
          <p:cNvPr id="33" name="Object 32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2938265" y="4660170"/>
            <a:ext cx="4158255" cy="675055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1112376" y="6396486"/>
            <a:ext cx="3885714" cy="1007016"/>
            <a:chOff x="1112376" y="6396486"/>
            <a:chExt cx="3885714" cy="1007016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2376" y="6396486"/>
              <a:ext cx="3885714" cy="1007016"/>
            </a:xfrm>
            <a:prstGeom prst="rect">
              <a:avLst/>
            </a:prstGeom>
          </p:spPr>
        </p:pic>
      </p:grpSp>
      <p:pic>
        <p:nvPicPr>
          <p:cNvPr id="37" name="Object 36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078481" y="6245881"/>
            <a:ext cx="1844972" cy="1521000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2507322" y="6573855"/>
            <a:ext cx="941121" cy="665531"/>
          </a:xfrm>
          <a:prstGeom prst="rect">
            <a:avLst/>
          </a:prstGeom>
        </p:spPr>
      </p:pic>
      <p:pic>
        <p:nvPicPr>
          <p:cNvPr id="39" name="Object 38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056360" y="7429236"/>
            <a:ext cx="3928378" cy="1193864"/>
          </a:xfrm>
          <a:prstGeom prst="rect">
            <a:avLst/>
          </a:prstGeom>
        </p:spPr>
      </p:pic>
      <p:grpSp>
        <p:nvGrpSpPr>
          <p:cNvPr id="1008" name="그룹 1008"/>
          <p:cNvGrpSpPr/>
          <p:nvPr/>
        </p:nvGrpSpPr>
        <p:grpSpPr>
          <a:xfrm>
            <a:off x="5257138" y="6396486"/>
            <a:ext cx="3584248" cy="1007016"/>
            <a:chOff x="5257138" y="6396486"/>
            <a:chExt cx="3584248" cy="1007016"/>
          </a:xfrm>
        </p:grpSpPr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57138" y="6396486"/>
              <a:ext cx="3584248" cy="1007016"/>
            </a:xfrm>
            <a:prstGeom prst="rect">
              <a:avLst/>
            </a:prstGeom>
          </p:spPr>
        </p:pic>
      </p:grpSp>
      <p:pic>
        <p:nvPicPr>
          <p:cNvPr id="43" name="Object 42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5223252" y="6245881"/>
            <a:ext cx="1844972" cy="1521000"/>
          </a:xfrm>
          <a:prstGeom prst="rect">
            <a:avLst/>
          </a:prstGeom>
        </p:spPr>
      </p:pic>
      <p:pic>
        <p:nvPicPr>
          <p:cNvPr id="44" name="Object 43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6509227" y="6573855"/>
            <a:ext cx="2266407" cy="665531"/>
          </a:xfrm>
          <a:prstGeom prst="rect">
            <a:avLst/>
          </a:prstGeom>
        </p:spPr>
      </p:pic>
      <p:pic>
        <p:nvPicPr>
          <p:cNvPr id="45" name="Object 44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4942074" y="7431284"/>
            <a:ext cx="4139207" cy="1193864"/>
          </a:xfrm>
          <a:prstGeom prst="rect">
            <a:avLst/>
          </a:prstGeom>
        </p:spPr>
      </p:pic>
      <p:grpSp>
        <p:nvGrpSpPr>
          <p:cNvPr id="1009" name="그룹 1009"/>
          <p:cNvGrpSpPr/>
          <p:nvPr/>
        </p:nvGrpSpPr>
        <p:grpSpPr>
          <a:xfrm>
            <a:off x="9142853" y="6396486"/>
            <a:ext cx="3885714" cy="1007016"/>
            <a:chOff x="9142853" y="6396486"/>
            <a:chExt cx="3885714" cy="1007016"/>
          </a:xfrm>
        </p:grpSpPr>
        <p:pic>
          <p:nvPicPr>
            <p:cNvPr id="47" name="Object 4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2853" y="6396486"/>
              <a:ext cx="3885714" cy="1007016"/>
            </a:xfrm>
            <a:prstGeom prst="rect">
              <a:avLst/>
            </a:prstGeom>
          </p:spPr>
        </p:pic>
      </p:grpSp>
      <p:pic>
        <p:nvPicPr>
          <p:cNvPr id="49" name="Object 48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9108957" y="6245881"/>
            <a:ext cx="1835448" cy="1521000"/>
          </a:xfrm>
          <a:prstGeom prst="rect">
            <a:avLst/>
          </a:prstGeom>
        </p:spPr>
      </p:pic>
      <p:pic>
        <p:nvPicPr>
          <p:cNvPr id="50" name="Object 49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10537789" y="6573855"/>
            <a:ext cx="1968417" cy="665531"/>
          </a:xfrm>
          <a:prstGeom prst="rect">
            <a:avLst/>
          </a:prstGeom>
        </p:spPr>
      </p:pic>
      <p:pic>
        <p:nvPicPr>
          <p:cNvPr id="51" name="Object 50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9086827" y="7429236"/>
            <a:ext cx="4063826" cy="1712674"/>
          </a:xfrm>
          <a:prstGeom prst="rect">
            <a:avLst/>
          </a:prstGeom>
        </p:spPr>
      </p:pic>
      <p:grpSp>
        <p:nvGrpSpPr>
          <p:cNvPr id="1010" name="그룹 1010"/>
          <p:cNvGrpSpPr/>
          <p:nvPr/>
        </p:nvGrpSpPr>
        <p:grpSpPr>
          <a:xfrm>
            <a:off x="13287615" y="6396486"/>
            <a:ext cx="3584248" cy="1007016"/>
            <a:chOff x="13287615" y="6396486"/>
            <a:chExt cx="3584248" cy="1007016"/>
          </a:xfrm>
        </p:grpSpPr>
        <p:pic>
          <p:nvPicPr>
            <p:cNvPr id="53" name="Object 5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287615" y="6396486"/>
              <a:ext cx="3584248" cy="1007016"/>
            </a:xfrm>
            <a:prstGeom prst="rect">
              <a:avLst/>
            </a:prstGeom>
          </p:spPr>
        </p:pic>
      </p:grpSp>
      <p:pic>
        <p:nvPicPr>
          <p:cNvPr id="55" name="Object 54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13253738" y="6245881"/>
            <a:ext cx="1844972" cy="1521000"/>
          </a:xfrm>
          <a:prstGeom prst="rect">
            <a:avLst/>
          </a:prstGeom>
        </p:spPr>
      </p:pic>
      <p:pic>
        <p:nvPicPr>
          <p:cNvPr id="56" name="Object 55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14682551" y="6573855"/>
            <a:ext cx="1277197" cy="665531"/>
          </a:xfrm>
          <a:prstGeom prst="rect">
            <a:avLst/>
          </a:prstGeom>
        </p:spPr>
      </p:pic>
      <p:pic>
        <p:nvPicPr>
          <p:cNvPr id="57" name="Object 56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12972551" y="7431293"/>
            <a:ext cx="4264331" cy="171267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D0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350889" y="457143"/>
            <a:ext cx="17576822" cy="9374182"/>
            <a:chOff x="350889" y="457143"/>
            <a:chExt cx="17576822" cy="937418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0889" y="457143"/>
              <a:ext cx="17576822" cy="937418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860952" y="3869175"/>
            <a:ext cx="8554286" cy="5453419"/>
            <a:chOff x="860952" y="3869175"/>
            <a:chExt cx="8554286" cy="545341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0952" y="3869175"/>
              <a:ext cx="8554286" cy="5453419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3948" y="875129"/>
            <a:ext cx="15795311" cy="3362968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060" y="3718567"/>
            <a:ext cx="1816800" cy="1535553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55893" y="4046538"/>
            <a:ext cx="6711483" cy="1193864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062" y="5052820"/>
            <a:ext cx="1812086" cy="1535553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55895" y="5380789"/>
            <a:ext cx="6738502" cy="1184340"/>
          </a:xfrm>
          <a:prstGeom prst="rect">
            <a:avLst/>
          </a:prstGeom>
        </p:spPr>
      </p:pic>
      <p:pic>
        <p:nvPicPr>
          <p:cNvPr id="13" name="Object 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27060" y="6360098"/>
            <a:ext cx="1815620" cy="1535553"/>
          </a:xfrm>
          <a:prstGeom prst="rect">
            <a:avLst/>
          </a:prstGeom>
        </p:spPr>
      </p:pic>
      <p:pic>
        <p:nvPicPr>
          <p:cNvPr id="14" name="Object 1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255893" y="6688068"/>
            <a:ext cx="6393150" cy="1184340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6520635" y="971429"/>
            <a:ext cx="743322" cy="838095"/>
            <a:chOff x="16520635" y="971429"/>
            <a:chExt cx="743322" cy="838095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520635" y="971429"/>
              <a:ext cx="743322" cy="838095"/>
            </a:xfrm>
            <a:prstGeom prst="rect">
              <a:avLst/>
            </a:prstGeom>
          </p:spPr>
        </p:pic>
      </p:grpSp>
      <p:pic>
        <p:nvPicPr>
          <p:cNvPr id="18" name="Object 1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413781" y="1022857"/>
            <a:ext cx="1134095" cy="920866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9825276" y="840557"/>
            <a:ext cx="1085714" cy="965989"/>
            <a:chOff x="9825276" y="840557"/>
            <a:chExt cx="1085714" cy="965989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825276" y="840557"/>
              <a:ext cx="1085714" cy="96598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9339048" y="3869175"/>
            <a:ext cx="7925861" cy="5453419"/>
            <a:chOff x="9339048" y="3869175"/>
            <a:chExt cx="7925861" cy="5453419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339048" y="3869175"/>
              <a:ext cx="7925861" cy="5453419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8858095" y="5913333"/>
            <a:ext cx="1019048" cy="1019048"/>
            <a:chOff x="8858095" y="5913333"/>
            <a:chExt cx="1019048" cy="1019048"/>
          </a:xfrm>
        </p:grpSpPr>
        <p:grpSp>
          <p:nvGrpSpPr>
            <p:cNvPr id="1007" name="그룹 1007"/>
            <p:cNvGrpSpPr/>
            <p:nvPr/>
          </p:nvGrpSpPr>
          <p:grpSpPr>
            <a:xfrm>
              <a:off x="8858095" y="5913333"/>
              <a:ext cx="1019048" cy="1019048"/>
              <a:chOff x="8858095" y="5913333"/>
              <a:chExt cx="1019048" cy="1019048"/>
            </a:xfrm>
          </p:grpSpPr>
          <p:pic>
            <p:nvPicPr>
              <p:cNvPr id="27" name="Object 26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8858095" y="5913333"/>
                <a:ext cx="1019048" cy="1019048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9256239" y="6182287"/>
              <a:ext cx="296938" cy="459074"/>
              <a:chOff x="9256239" y="6182287"/>
              <a:chExt cx="296938" cy="459074"/>
            </a:xfrm>
          </p:grpSpPr>
          <p:pic>
            <p:nvPicPr>
              <p:cNvPr id="30" name="Object 29"/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9256239" y="6182287"/>
                <a:ext cx="296938" cy="459074"/>
              </a:xfrm>
              <a:prstGeom prst="rect">
                <a:avLst/>
              </a:prstGeom>
            </p:spPr>
          </p:pic>
        </p:grpSp>
      </p:grpSp>
      <p:pic>
        <p:nvPicPr>
          <p:cNvPr id="33" name="Object 32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235398" y="8078846"/>
            <a:ext cx="6360426" cy="11649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D0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350889" y="457143"/>
            <a:ext cx="17576822" cy="9374182"/>
            <a:chOff x="350889" y="457143"/>
            <a:chExt cx="17576822" cy="937418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0889" y="457143"/>
              <a:ext cx="17576822" cy="9374182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3948" y="875129"/>
            <a:ext cx="15795311" cy="3362968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16520635" y="971429"/>
            <a:ext cx="743322" cy="838095"/>
            <a:chOff x="16520635" y="971429"/>
            <a:chExt cx="743322" cy="838095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20635" y="971429"/>
              <a:ext cx="743322" cy="838095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413781" y="1022857"/>
            <a:ext cx="1143619" cy="930390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9825276" y="840557"/>
            <a:ext cx="1085714" cy="965989"/>
            <a:chOff x="9825276" y="840557"/>
            <a:chExt cx="1085714" cy="96598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25276" y="840557"/>
              <a:ext cx="1085714" cy="965989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9339048" y="3869175"/>
            <a:ext cx="7925861" cy="5453419"/>
            <a:chOff x="9339048" y="3869175"/>
            <a:chExt cx="7925861" cy="5453419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339048" y="3869175"/>
              <a:ext cx="7925861" cy="5453419"/>
            </a:xfrm>
            <a:prstGeom prst="rect">
              <a:avLst/>
            </a:prstGeom>
          </p:spPr>
        </p:pic>
      </p:grpSp>
      <p:pic>
        <p:nvPicPr>
          <p:cNvPr id="16" name="Object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67313" y="3477913"/>
            <a:ext cx="2035169" cy="675055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9717" y="4054182"/>
            <a:ext cx="8031804" cy="1922938"/>
          </a:xfrm>
          <a:prstGeom prst="rect">
            <a:avLst/>
          </a:prstGeom>
        </p:spPr>
      </p:pic>
      <p:pic>
        <p:nvPicPr>
          <p:cNvPr id="18" name="Object 1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52075" y="6600817"/>
            <a:ext cx="1613283" cy="675055"/>
          </a:xfrm>
          <a:prstGeom prst="rect">
            <a:avLst/>
          </a:prstGeom>
        </p:spPr>
      </p:pic>
      <p:pic>
        <p:nvPicPr>
          <p:cNvPr id="19" name="Object 1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74955" y="7310830"/>
            <a:ext cx="7915861" cy="147484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D0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350889" y="457143"/>
            <a:ext cx="17576822" cy="9374182"/>
            <a:chOff x="350889" y="457143"/>
            <a:chExt cx="17576822" cy="937418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0889" y="457143"/>
              <a:ext cx="17576822" cy="9374182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3948" y="875129"/>
            <a:ext cx="15057330" cy="3362968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16520635" y="971429"/>
            <a:ext cx="743322" cy="838095"/>
            <a:chOff x="16520635" y="971429"/>
            <a:chExt cx="743322" cy="838095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20635" y="971429"/>
              <a:ext cx="743322" cy="838095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413781" y="1022857"/>
            <a:ext cx="1153143" cy="920866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9825276" y="840557"/>
            <a:ext cx="1085714" cy="965989"/>
            <a:chOff x="9825276" y="840557"/>
            <a:chExt cx="1085714" cy="96598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25276" y="840557"/>
              <a:ext cx="1085714" cy="965989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8875006" y="3593953"/>
            <a:ext cx="8353545" cy="5747689"/>
            <a:chOff x="8875006" y="3593953"/>
            <a:chExt cx="8353545" cy="5747689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75006" y="3593953"/>
              <a:ext cx="8353545" cy="5747689"/>
            </a:xfrm>
            <a:prstGeom prst="rect">
              <a:avLst/>
            </a:prstGeom>
          </p:spPr>
        </p:pic>
      </p:grpSp>
      <p:pic>
        <p:nvPicPr>
          <p:cNvPr id="16" name="Object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49919" y="3071887"/>
            <a:ext cx="1816800" cy="1535553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378752" y="3399857"/>
            <a:ext cx="5223026" cy="675055"/>
          </a:xfrm>
          <a:prstGeom prst="rect">
            <a:avLst/>
          </a:prstGeom>
        </p:spPr>
      </p:pic>
      <p:pic>
        <p:nvPicPr>
          <p:cNvPr id="18" name="Object 1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19443" y="3779244"/>
            <a:ext cx="1812086" cy="1535553"/>
          </a:xfrm>
          <a:prstGeom prst="rect">
            <a:avLst/>
          </a:prstGeom>
        </p:spPr>
      </p:pic>
      <p:pic>
        <p:nvPicPr>
          <p:cNvPr id="19" name="Object 1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348276" y="4107213"/>
            <a:ext cx="3129455" cy="675055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19441" y="4486602"/>
            <a:ext cx="1815620" cy="1535553"/>
          </a:xfrm>
          <a:prstGeom prst="rect">
            <a:avLst/>
          </a:prstGeom>
        </p:spPr>
      </p:pic>
      <p:pic>
        <p:nvPicPr>
          <p:cNvPr id="21" name="Object 2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348274" y="4814571"/>
            <a:ext cx="4223502" cy="675055"/>
          </a:xfrm>
          <a:prstGeom prst="rect">
            <a:avLst/>
          </a:prstGeom>
        </p:spPr>
      </p:pic>
      <p:pic>
        <p:nvPicPr>
          <p:cNvPr id="22" name="Object 21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19441" y="5193959"/>
            <a:ext cx="1830353" cy="1535553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348274" y="5521937"/>
            <a:ext cx="4402312" cy="675055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343461" y="6274246"/>
            <a:ext cx="7204471" cy="3063586"/>
            <a:chOff x="1343461" y="6274246"/>
            <a:chExt cx="7204471" cy="3063586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-2176923" y="4827213"/>
              <a:ext cx="14408943" cy="6127171"/>
            </a:xfrm>
            <a:prstGeom prst="rect">
              <a:avLst/>
            </a:prstGeom>
          </p:spPr>
        </p:pic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43461" y="6274246"/>
              <a:ext cx="7204471" cy="306358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D0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247387" y="442396"/>
            <a:ext cx="17576822" cy="9374182"/>
            <a:chOff x="350889" y="457143"/>
            <a:chExt cx="17576822" cy="937418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0889" y="457143"/>
              <a:ext cx="17576822" cy="9374182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7001" y="1201696"/>
            <a:ext cx="16887208" cy="3160094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16520635" y="971429"/>
            <a:ext cx="743322" cy="838095"/>
            <a:chOff x="16520635" y="971429"/>
            <a:chExt cx="743322" cy="838095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20635" y="971429"/>
              <a:ext cx="743322" cy="838095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413781" y="1022857"/>
            <a:ext cx="1143619" cy="930390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257143" y="3995629"/>
            <a:ext cx="3253347" cy="3253239"/>
            <a:chOff x="1257143" y="3995629"/>
            <a:chExt cx="3253347" cy="325323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57143" y="3995629"/>
              <a:ext cx="3253347" cy="3253239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7090787" y="6755447"/>
            <a:ext cx="2128358" cy="2128358"/>
            <a:chOff x="7090787" y="6755447"/>
            <a:chExt cx="2128358" cy="2128358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860000">
              <a:off x="7090787" y="6755447"/>
              <a:ext cx="2128358" cy="2128358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1530263" y="6024038"/>
            <a:ext cx="1967114" cy="3255860"/>
            <a:chOff x="11530263" y="6024038"/>
            <a:chExt cx="1967114" cy="3255860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-780000">
              <a:off x="11530263" y="6024038"/>
              <a:ext cx="1967114" cy="3255860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4855777" y="7473789"/>
            <a:ext cx="2525155" cy="2525155"/>
            <a:chOff x="14855777" y="7473789"/>
            <a:chExt cx="2525155" cy="2525155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855777" y="7473789"/>
              <a:ext cx="2525155" cy="2525155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4297156" y="7473789"/>
            <a:ext cx="2086634" cy="2210559"/>
            <a:chOff x="4297156" y="7473789"/>
            <a:chExt cx="2086634" cy="2210559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97156" y="7473789"/>
              <a:ext cx="2086634" cy="2210559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4001168" y="6008381"/>
            <a:ext cx="1465408" cy="1465408"/>
            <a:chOff x="14001168" y="6008381"/>
            <a:chExt cx="1465408" cy="1465408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1680000">
              <a:off x="14001168" y="6008381"/>
              <a:ext cx="1465408" cy="1465408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1926248" y="7395522"/>
            <a:ext cx="1446451" cy="1251356"/>
            <a:chOff x="11926248" y="7395522"/>
            <a:chExt cx="1446451" cy="1251356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rot="-780000">
              <a:off x="11926248" y="7395522"/>
              <a:ext cx="1446451" cy="1251356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9380605" y="7968400"/>
            <a:ext cx="1535933" cy="1535933"/>
            <a:chOff x="9380605" y="7968400"/>
            <a:chExt cx="1535933" cy="1535933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380605" y="7968400"/>
              <a:ext cx="1535933" cy="1535933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6493751" y="3828010"/>
            <a:ext cx="5310286" cy="898782"/>
            <a:chOff x="6493751" y="3828010"/>
            <a:chExt cx="4817421" cy="898782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493751" y="3828010"/>
              <a:ext cx="4817421" cy="898782"/>
            </a:xfrm>
            <a:prstGeom prst="rect">
              <a:avLst/>
            </a:prstGeom>
          </p:spPr>
        </p:pic>
      </p:grpSp>
      <p:pic>
        <p:nvPicPr>
          <p:cNvPr id="38" name="Object 37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25692" y="442396"/>
            <a:ext cx="3048034" cy="5911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F0A1F5-2755-4C8F-8491-2761D8B148D9}"/>
              </a:ext>
            </a:extLst>
          </p:cNvPr>
          <p:cNvSpPr txBox="1"/>
          <p:nvPr/>
        </p:nvSpPr>
        <p:spPr>
          <a:xfrm>
            <a:off x="6589454" y="3935871"/>
            <a:ext cx="5109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탄소중립 </a:t>
            </a:r>
            <a:r>
              <a:rPr lang="ko-KR" altLang="en-US" sz="36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무드등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 만들기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D0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350889" y="457143"/>
            <a:ext cx="17576822" cy="9374182"/>
            <a:chOff x="350889" y="457143"/>
            <a:chExt cx="17576822" cy="937418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0889" y="457143"/>
              <a:ext cx="17576822" cy="9374182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717" y="1351478"/>
            <a:ext cx="3395991" cy="2146144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6747" y="1913362"/>
            <a:ext cx="5140850" cy="1181326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16520635" y="971429"/>
            <a:ext cx="743322" cy="838095"/>
            <a:chOff x="16520635" y="971429"/>
            <a:chExt cx="743322" cy="838095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520635" y="971429"/>
              <a:ext cx="743322" cy="838095"/>
            </a:xfrm>
            <a:prstGeom prst="rect">
              <a:avLst/>
            </a:prstGeom>
          </p:spPr>
        </p:pic>
      </p:grpSp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413781" y="1022857"/>
            <a:ext cx="1143619" cy="930390"/>
          </a:xfrm>
          <a:prstGeom prst="rect">
            <a:avLst/>
          </a:prstGeom>
        </p:spPr>
      </p:pic>
      <p:pic>
        <p:nvPicPr>
          <p:cNvPr id="14" name="Object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5692" y="442396"/>
            <a:ext cx="3048034" cy="591186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846003" y="3133533"/>
            <a:ext cx="2405351" cy="2405351"/>
            <a:chOff x="869963" y="3129359"/>
            <a:chExt cx="2405351" cy="2405351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9963" y="3129359"/>
              <a:ext cx="2405351" cy="2405351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2436919" y="3376116"/>
            <a:ext cx="1193850" cy="1772367"/>
            <a:chOff x="1451663" y="3406153"/>
            <a:chExt cx="1193850" cy="1772367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51663" y="3406153"/>
              <a:ext cx="1193850" cy="1772367"/>
            </a:xfrm>
            <a:prstGeom prst="rect">
              <a:avLst/>
            </a:prstGeom>
          </p:spPr>
        </p:pic>
      </p:grpSp>
      <p:pic>
        <p:nvPicPr>
          <p:cNvPr id="21" name="Object 2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209965" y="5498807"/>
            <a:ext cx="1816199" cy="964199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5617172" y="3221759"/>
            <a:ext cx="2405351" cy="2405351"/>
            <a:chOff x="3736267" y="3129359"/>
            <a:chExt cx="2405351" cy="2405351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36267" y="3129359"/>
              <a:ext cx="2405351" cy="240535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899995" y="6400943"/>
            <a:ext cx="2405351" cy="2405351"/>
            <a:chOff x="839487" y="6336371"/>
            <a:chExt cx="2405351" cy="2405351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9487" y="6336371"/>
              <a:ext cx="2405351" cy="240535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5617172" y="6400944"/>
            <a:ext cx="2405351" cy="2405351"/>
            <a:chOff x="3705790" y="6336371"/>
            <a:chExt cx="2405351" cy="2405351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05790" y="6336371"/>
              <a:ext cx="2405351" cy="2405351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5800109" y="3455354"/>
            <a:ext cx="1921723" cy="1884460"/>
            <a:chOff x="3966743" y="3399329"/>
            <a:chExt cx="1921723" cy="1884460"/>
          </a:xfrm>
        </p:grpSpPr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966743" y="3399329"/>
              <a:ext cx="1921723" cy="1884460"/>
            </a:xfrm>
            <a:prstGeom prst="rect">
              <a:avLst/>
            </a:prstGeom>
          </p:spPr>
        </p:pic>
      </p:grpSp>
      <p:pic>
        <p:nvPicPr>
          <p:cNvPr id="43" name="Object 42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318232" y="5529146"/>
            <a:ext cx="3017446" cy="964198"/>
          </a:xfrm>
          <a:prstGeom prst="rect">
            <a:avLst/>
          </a:prstGeom>
        </p:spPr>
      </p:pic>
      <p:pic>
        <p:nvPicPr>
          <p:cNvPr id="56" name="Object 55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959532" y="8756469"/>
            <a:ext cx="2228065" cy="96419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008BDA8F-CB75-451D-A0B4-E3582EEE345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894" y="3706830"/>
            <a:ext cx="5276477" cy="437091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F9417BB-F21E-4EC3-A61A-412ADDFD715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24600" y="6753090"/>
            <a:ext cx="810136" cy="169969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4E39E17-1F75-4978-BCA0-FC64D0D1D9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08332" y="6763893"/>
            <a:ext cx="876830" cy="17148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57F4874-2169-4984-B5F8-EBBDF5F51B2B}"/>
              </a:ext>
            </a:extLst>
          </p:cNvPr>
          <p:cNvSpPr txBox="1"/>
          <p:nvPr/>
        </p:nvSpPr>
        <p:spPr>
          <a:xfrm>
            <a:off x="1985660" y="8902029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반투명스티커</a:t>
            </a:r>
            <a:endParaRPr lang="ko-KR" altLang="en-US" sz="2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D0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350889" y="457143"/>
            <a:ext cx="17576822" cy="9374182"/>
            <a:chOff x="350889" y="457143"/>
            <a:chExt cx="17576822" cy="937418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0889" y="457143"/>
              <a:ext cx="17576822" cy="937418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2209524" y="4057143"/>
            <a:ext cx="13866667" cy="4914286"/>
            <a:chOff x="2209524" y="4057143"/>
            <a:chExt cx="13866667" cy="491428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09524" y="4057143"/>
              <a:ext cx="13866667" cy="4914286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3820094" y="7558296"/>
            <a:ext cx="1018105" cy="1018105"/>
            <a:chOff x="3820094" y="7558296"/>
            <a:chExt cx="1018105" cy="1018105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20094" y="7558296"/>
              <a:ext cx="1018105" cy="1018105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3820094" y="5986533"/>
            <a:ext cx="1018105" cy="1018105"/>
            <a:chOff x="3820094" y="5986533"/>
            <a:chExt cx="1018105" cy="1018105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20094" y="5986533"/>
              <a:ext cx="1018105" cy="1018105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28639" y="4393211"/>
            <a:ext cx="2617195" cy="641376"/>
          </a:xfrm>
          <a:prstGeom prst="rect">
            <a:avLst/>
          </a:prstGeom>
        </p:spPr>
      </p:pic>
      <p:pic>
        <p:nvPicPr>
          <p:cNvPr id="15" name="Object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29325" y="5017154"/>
            <a:ext cx="2704995" cy="611348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5790105" y="5193143"/>
            <a:ext cx="476190" cy="102095"/>
            <a:chOff x="5790105" y="5193143"/>
            <a:chExt cx="476190" cy="102095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90105" y="5193143"/>
              <a:ext cx="476190" cy="102095"/>
            </a:xfrm>
            <a:prstGeom prst="rect">
              <a:avLst/>
            </a:prstGeom>
          </p:spPr>
        </p:pic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628639" y="5953049"/>
            <a:ext cx="3213738" cy="641376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603295" y="5896298"/>
            <a:ext cx="1666051" cy="1411898"/>
          </a:xfrm>
          <a:prstGeom prst="rect">
            <a:avLst/>
          </a:prstGeom>
        </p:spPr>
      </p:pic>
      <p:pic>
        <p:nvPicPr>
          <p:cNvPr id="21" name="Object 2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529325" y="6576992"/>
            <a:ext cx="3859481" cy="513281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5790105" y="6752985"/>
            <a:ext cx="476190" cy="102095"/>
            <a:chOff x="5790105" y="6752985"/>
            <a:chExt cx="476190" cy="102095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90105" y="6752985"/>
              <a:ext cx="476190" cy="102095"/>
            </a:xfrm>
            <a:prstGeom prst="rect">
              <a:avLst/>
            </a:prstGeom>
          </p:spPr>
        </p:pic>
      </p:grpSp>
      <p:pic>
        <p:nvPicPr>
          <p:cNvPr id="25" name="Object 24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28639" y="7591477"/>
            <a:ext cx="4908442" cy="641376"/>
          </a:xfrm>
          <a:prstGeom prst="rect">
            <a:avLst/>
          </a:prstGeom>
        </p:spPr>
      </p:pic>
      <p:pic>
        <p:nvPicPr>
          <p:cNvPr id="26" name="Object 25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603295" y="7478660"/>
            <a:ext cx="1669298" cy="1411898"/>
          </a:xfrm>
          <a:prstGeom prst="rect">
            <a:avLst/>
          </a:prstGeom>
        </p:spPr>
      </p:pic>
      <p:pic>
        <p:nvPicPr>
          <p:cNvPr id="27" name="Object 26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529325" y="8215420"/>
            <a:ext cx="3274757" cy="611348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5790105" y="8391414"/>
            <a:ext cx="476190" cy="102095"/>
            <a:chOff x="5790105" y="8391414"/>
            <a:chExt cx="476190" cy="102095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90105" y="8391414"/>
              <a:ext cx="476190" cy="102095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3820094" y="4416225"/>
            <a:ext cx="1018105" cy="1018105"/>
            <a:chOff x="3820094" y="4416225"/>
            <a:chExt cx="1018105" cy="1018105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20094" y="4416225"/>
              <a:ext cx="1018105" cy="1018105"/>
            </a:xfrm>
            <a:prstGeom prst="rect">
              <a:avLst/>
            </a:prstGeom>
          </p:spPr>
        </p:pic>
      </p:grpSp>
      <p:pic>
        <p:nvPicPr>
          <p:cNvPr id="34" name="Object 3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603295" y="4345365"/>
            <a:ext cx="1670384" cy="1411898"/>
          </a:xfrm>
          <a:prstGeom prst="rect">
            <a:avLst/>
          </a:prstGeom>
        </p:spPr>
      </p:pic>
      <p:pic>
        <p:nvPicPr>
          <p:cNvPr id="35" name="Object 34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165733" y="819704"/>
            <a:ext cx="8780708" cy="4372279"/>
          </a:xfrm>
          <a:prstGeom prst="rect">
            <a:avLst/>
          </a:prstGeom>
        </p:spPr>
      </p:pic>
      <p:grpSp>
        <p:nvGrpSpPr>
          <p:cNvPr id="1009" name="그룹 1009"/>
          <p:cNvGrpSpPr/>
          <p:nvPr/>
        </p:nvGrpSpPr>
        <p:grpSpPr>
          <a:xfrm>
            <a:off x="5252093" y="2721209"/>
            <a:ext cx="654034" cy="600013"/>
            <a:chOff x="5252093" y="2721209"/>
            <a:chExt cx="654034" cy="600013"/>
          </a:xfrm>
        </p:grpSpPr>
        <p:grpSp>
          <p:nvGrpSpPr>
            <p:cNvPr id="1010" name="그룹 1010"/>
            <p:cNvGrpSpPr/>
            <p:nvPr/>
          </p:nvGrpSpPr>
          <p:grpSpPr>
            <a:xfrm>
              <a:off x="5618754" y="3033848"/>
              <a:ext cx="247706" cy="247706"/>
              <a:chOff x="5618754" y="3033848"/>
              <a:chExt cx="247706" cy="247706"/>
            </a:xfrm>
          </p:grpSpPr>
          <p:pic>
            <p:nvPicPr>
              <p:cNvPr id="38" name="Object 37"/>
              <p:cNvPicPr>
                <a:picLocks noChangeAspect="1"/>
              </p:cNvPicPr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 rot="-1440000">
                <a:off x="5618754" y="3033848"/>
                <a:ext cx="247706" cy="247706"/>
              </a:xfrm>
              <a:prstGeom prst="rect">
                <a:avLst/>
              </a:prstGeom>
            </p:spPr>
          </p:pic>
        </p:grpSp>
        <p:grpSp>
          <p:nvGrpSpPr>
            <p:cNvPr id="1011" name="그룹 1011"/>
            <p:cNvGrpSpPr/>
            <p:nvPr/>
          </p:nvGrpSpPr>
          <p:grpSpPr>
            <a:xfrm>
              <a:off x="5514032" y="2829469"/>
              <a:ext cx="179499" cy="179499"/>
              <a:chOff x="5514032" y="2829469"/>
              <a:chExt cx="179499" cy="179499"/>
            </a:xfrm>
          </p:grpSpPr>
          <p:pic>
            <p:nvPicPr>
              <p:cNvPr id="41" name="Object 40"/>
              <p:cNvPicPr>
                <a:picLocks noChangeAspect="1"/>
              </p:cNvPicPr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 rot="-2220000">
                <a:off x="5514032" y="2829469"/>
                <a:ext cx="179499" cy="179499"/>
              </a:xfrm>
              <a:prstGeom prst="rect">
                <a:avLst/>
              </a:prstGeom>
            </p:spPr>
          </p:pic>
        </p:grpSp>
        <p:grpSp>
          <p:nvGrpSpPr>
            <p:cNvPr id="1012" name="그룹 1012"/>
            <p:cNvGrpSpPr/>
            <p:nvPr/>
          </p:nvGrpSpPr>
          <p:grpSpPr>
            <a:xfrm>
              <a:off x="5305137" y="2951969"/>
              <a:ext cx="169576" cy="169576"/>
              <a:chOff x="5305137" y="2951969"/>
              <a:chExt cx="169576" cy="169576"/>
            </a:xfrm>
          </p:grpSpPr>
          <p:pic>
            <p:nvPicPr>
              <p:cNvPr id="44" name="Object 43"/>
              <p:cNvPicPr>
                <a:picLocks noChangeAspect="1"/>
              </p:cNvPicPr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 rot="-2520000">
                <a:off x="5305137" y="2951969"/>
                <a:ext cx="169576" cy="169576"/>
              </a:xfrm>
              <a:prstGeom prst="rect">
                <a:avLst/>
              </a:prstGeom>
            </p:spPr>
          </p:pic>
        </p:grpSp>
        <p:grpSp>
          <p:nvGrpSpPr>
            <p:cNvPr id="1013" name="그룹 1013"/>
            <p:cNvGrpSpPr/>
            <p:nvPr/>
          </p:nvGrpSpPr>
          <p:grpSpPr>
            <a:xfrm>
              <a:off x="5277124" y="2746239"/>
              <a:ext cx="121424" cy="121424"/>
              <a:chOff x="5277124" y="2746239"/>
              <a:chExt cx="121424" cy="121424"/>
            </a:xfrm>
          </p:grpSpPr>
          <p:pic>
            <p:nvPicPr>
              <p:cNvPr id="47" name="Object 46"/>
              <p:cNvPicPr>
                <a:picLocks noChangeAspect="1"/>
              </p:cNvPicPr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 rot="-2520000">
                <a:off x="5277124" y="2746239"/>
                <a:ext cx="121424" cy="121424"/>
              </a:xfrm>
              <a:prstGeom prst="rect">
                <a:avLst/>
              </a:prstGeom>
            </p:spPr>
          </p:pic>
        </p:grpSp>
      </p:grpSp>
      <p:grpSp>
        <p:nvGrpSpPr>
          <p:cNvPr id="1014" name="그룹 1014"/>
          <p:cNvGrpSpPr/>
          <p:nvPr/>
        </p:nvGrpSpPr>
        <p:grpSpPr>
          <a:xfrm>
            <a:off x="12200872" y="2329645"/>
            <a:ext cx="666451" cy="616174"/>
            <a:chOff x="12200872" y="2329645"/>
            <a:chExt cx="666451" cy="616174"/>
          </a:xfrm>
        </p:grpSpPr>
        <p:grpSp>
          <p:nvGrpSpPr>
            <p:cNvPr id="1015" name="그룹 1015"/>
            <p:cNvGrpSpPr/>
            <p:nvPr/>
          </p:nvGrpSpPr>
          <p:grpSpPr>
            <a:xfrm>
              <a:off x="12253613" y="2637226"/>
              <a:ext cx="255852" cy="255852"/>
              <a:chOff x="12253613" y="2637226"/>
              <a:chExt cx="255852" cy="255852"/>
            </a:xfrm>
          </p:grpSpPr>
          <p:pic>
            <p:nvPicPr>
              <p:cNvPr id="52" name="Object 51"/>
              <p:cNvPicPr>
                <a:picLocks noChangeAspect="1"/>
              </p:cNvPicPr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 rot="2520000">
                <a:off x="12253613" y="2637226"/>
                <a:ext cx="255852" cy="255852"/>
              </a:xfrm>
              <a:prstGeom prst="rect">
                <a:avLst/>
              </a:prstGeom>
            </p:spPr>
          </p:pic>
        </p:grpSp>
        <p:grpSp>
          <p:nvGrpSpPr>
            <p:cNvPr id="1016" name="그룹 1016"/>
            <p:cNvGrpSpPr/>
            <p:nvPr/>
          </p:nvGrpSpPr>
          <p:grpSpPr>
            <a:xfrm>
              <a:off x="12601874" y="2603996"/>
              <a:ext cx="185402" cy="185402"/>
              <a:chOff x="12601874" y="2603996"/>
              <a:chExt cx="185402" cy="185402"/>
            </a:xfrm>
          </p:grpSpPr>
          <p:pic>
            <p:nvPicPr>
              <p:cNvPr id="55" name="Object 54"/>
              <p:cNvPicPr>
                <a:picLocks noChangeAspect="1"/>
              </p:cNvPicPr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 rot="1740000">
                <a:off x="12601874" y="2603996"/>
                <a:ext cx="185402" cy="185402"/>
              </a:xfrm>
              <a:prstGeom prst="rect">
                <a:avLst/>
              </a:prstGeom>
            </p:spPr>
          </p:pic>
        </p:grpSp>
        <p:grpSp>
          <p:nvGrpSpPr>
            <p:cNvPr id="1017" name="그룹 1017"/>
            <p:cNvGrpSpPr/>
            <p:nvPr/>
          </p:nvGrpSpPr>
          <p:grpSpPr>
            <a:xfrm>
              <a:off x="12493973" y="2399336"/>
              <a:ext cx="175153" cy="175153"/>
              <a:chOff x="12493973" y="2399336"/>
              <a:chExt cx="175153" cy="175153"/>
            </a:xfrm>
          </p:grpSpPr>
          <p:pic>
            <p:nvPicPr>
              <p:cNvPr id="58" name="Object 57"/>
              <p:cNvPicPr>
                <a:picLocks noChangeAspect="1"/>
              </p:cNvPicPr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 rot="1740000">
                <a:off x="12493973" y="2399336"/>
                <a:ext cx="175153" cy="175153"/>
              </a:xfrm>
              <a:prstGeom prst="rect">
                <a:avLst/>
              </a:prstGeom>
            </p:spPr>
          </p:pic>
        </p:grpSp>
        <p:grpSp>
          <p:nvGrpSpPr>
            <p:cNvPr id="1018" name="그룹 1018"/>
            <p:cNvGrpSpPr/>
            <p:nvPr/>
          </p:nvGrpSpPr>
          <p:grpSpPr>
            <a:xfrm>
              <a:off x="12719366" y="2352184"/>
              <a:ext cx="125418" cy="125418"/>
              <a:chOff x="12719366" y="2352184"/>
              <a:chExt cx="125418" cy="125418"/>
            </a:xfrm>
          </p:grpSpPr>
          <p:pic>
            <p:nvPicPr>
              <p:cNvPr id="61" name="Object 60"/>
              <p:cNvPicPr>
                <a:picLocks noChangeAspect="1"/>
              </p:cNvPicPr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 rot="1740000">
                <a:off x="12719366" y="2352184"/>
                <a:ext cx="125418" cy="125418"/>
              </a:xfrm>
              <a:prstGeom prst="rect">
                <a:avLst/>
              </a:prstGeom>
            </p:spPr>
          </p:pic>
        </p:grpSp>
      </p:grpSp>
      <p:grpSp>
        <p:nvGrpSpPr>
          <p:cNvPr id="1019" name="그룹 1019"/>
          <p:cNvGrpSpPr/>
          <p:nvPr/>
        </p:nvGrpSpPr>
        <p:grpSpPr>
          <a:xfrm>
            <a:off x="2247619" y="5647029"/>
            <a:ext cx="13771429" cy="133079"/>
            <a:chOff x="2247619" y="5647029"/>
            <a:chExt cx="13771429" cy="133079"/>
          </a:xfrm>
        </p:grpSpPr>
        <p:pic>
          <p:nvPicPr>
            <p:cNvPr id="65" name="Object 64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247619" y="5647029"/>
              <a:ext cx="13771429" cy="133079"/>
            </a:xfrm>
            <a:prstGeom prst="rect">
              <a:avLst/>
            </a:prstGeom>
          </p:spPr>
        </p:pic>
      </p:grpSp>
      <p:grpSp>
        <p:nvGrpSpPr>
          <p:cNvPr id="1020" name="그룹 1020"/>
          <p:cNvGrpSpPr/>
          <p:nvPr/>
        </p:nvGrpSpPr>
        <p:grpSpPr>
          <a:xfrm>
            <a:off x="2222222" y="7233178"/>
            <a:ext cx="13796825" cy="133079"/>
            <a:chOff x="2222222" y="7233178"/>
            <a:chExt cx="13796825" cy="133079"/>
          </a:xfrm>
        </p:grpSpPr>
        <p:pic>
          <p:nvPicPr>
            <p:cNvPr id="68" name="Object 67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222222" y="7233178"/>
              <a:ext cx="13796825" cy="133079"/>
            </a:xfrm>
            <a:prstGeom prst="rect">
              <a:avLst/>
            </a:prstGeom>
          </p:spPr>
        </p:pic>
      </p:grpSp>
      <p:pic>
        <p:nvPicPr>
          <p:cNvPr id="70" name="Object 69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 rot="1320000">
            <a:off x="16247895" y="6451323"/>
            <a:ext cx="1136249" cy="841563"/>
          </a:xfrm>
          <a:prstGeom prst="rect">
            <a:avLst/>
          </a:prstGeom>
        </p:spPr>
      </p:pic>
      <p:grpSp>
        <p:nvGrpSpPr>
          <p:cNvPr id="1021" name="그룹 1021"/>
          <p:cNvGrpSpPr/>
          <p:nvPr/>
        </p:nvGrpSpPr>
        <p:grpSpPr>
          <a:xfrm>
            <a:off x="1930680" y="2420638"/>
            <a:ext cx="3076190" cy="215866"/>
            <a:chOff x="1930680" y="2420638"/>
            <a:chExt cx="3076190" cy="215866"/>
          </a:xfrm>
        </p:grpSpPr>
        <p:pic>
          <p:nvPicPr>
            <p:cNvPr id="72" name="Object 71"/>
            <p:cNvPicPr>
              <a:picLocks noChangeAspect="1"/>
            </p:cNvPicPr>
            <p:nvPr/>
          </p:nvPicPr>
          <p:blipFill>
            <a:blip r:embed="rId28" cstate="print"/>
            <a:stretch>
              <a:fillRect/>
            </a:stretch>
          </p:blipFill>
          <p:spPr>
            <a:xfrm rot="-5400000">
              <a:off x="1930680" y="2420638"/>
              <a:ext cx="3076190" cy="215866"/>
            </a:xfrm>
            <a:prstGeom prst="rect">
              <a:avLst/>
            </a:prstGeom>
          </p:spPr>
        </p:pic>
      </p:grpSp>
      <p:grpSp>
        <p:nvGrpSpPr>
          <p:cNvPr id="1022" name="그룹 1022"/>
          <p:cNvGrpSpPr/>
          <p:nvPr/>
        </p:nvGrpSpPr>
        <p:grpSpPr>
          <a:xfrm>
            <a:off x="13269320" y="2411115"/>
            <a:ext cx="3095238" cy="215866"/>
            <a:chOff x="13269320" y="2411115"/>
            <a:chExt cx="3095238" cy="215866"/>
          </a:xfrm>
        </p:grpSpPr>
        <p:pic>
          <p:nvPicPr>
            <p:cNvPr id="75" name="Object 74"/>
            <p:cNvPicPr>
              <a:picLocks noChangeAspect="1"/>
            </p:cNvPicPr>
            <p:nvPr/>
          </p:nvPicPr>
          <p:blipFill>
            <a:blip r:embed="rId29" cstate="print"/>
            <a:stretch>
              <a:fillRect/>
            </a:stretch>
          </p:blipFill>
          <p:spPr>
            <a:xfrm rot="-5400000">
              <a:off x="13269320" y="2411115"/>
              <a:ext cx="3095238" cy="215866"/>
            </a:xfrm>
            <a:prstGeom prst="rect">
              <a:avLst/>
            </a:prstGeom>
          </p:spPr>
        </p:pic>
      </p:grpSp>
      <p:grpSp>
        <p:nvGrpSpPr>
          <p:cNvPr id="1023" name="그룹 1023"/>
          <p:cNvGrpSpPr/>
          <p:nvPr/>
        </p:nvGrpSpPr>
        <p:grpSpPr>
          <a:xfrm>
            <a:off x="14720282" y="6891641"/>
            <a:ext cx="2232099" cy="2785740"/>
            <a:chOff x="14720282" y="6891641"/>
            <a:chExt cx="2232099" cy="2785740"/>
          </a:xfrm>
        </p:grpSpPr>
        <p:pic>
          <p:nvPicPr>
            <p:cNvPr id="78" name="Object 77"/>
            <p:cNvPicPr>
              <a:picLocks noChangeAspect="1"/>
            </p:cNvPicPr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4720282" y="6891641"/>
              <a:ext cx="2232099" cy="2785740"/>
            </a:xfrm>
            <a:prstGeom prst="rect">
              <a:avLst/>
            </a:prstGeom>
          </p:spPr>
        </p:pic>
      </p:grpSp>
      <p:grpSp>
        <p:nvGrpSpPr>
          <p:cNvPr id="1024" name="그룹 1024"/>
          <p:cNvGrpSpPr/>
          <p:nvPr/>
        </p:nvGrpSpPr>
        <p:grpSpPr>
          <a:xfrm>
            <a:off x="14168917" y="3769365"/>
            <a:ext cx="1353185" cy="1353185"/>
            <a:chOff x="14168917" y="3769365"/>
            <a:chExt cx="1353185" cy="1353185"/>
          </a:xfrm>
        </p:grpSpPr>
        <p:pic>
          <p:nvPicPr>
            <p:cNvPr id="81" name="Object 80"/>
            <p:cNvPicPr>
              <a:picLocks noChangeAspect="1"/>
            </p:cNvPicPr>
            <p:nvPr/>
          </p:nvPicPr>
          <p:blipFill>
            <a:blip r:embed="rId31" cstate="print"/>
            <a:stretch>
              <a:fillRect/>
            </a:stretch>
          </p:blipFill>
          <p:spPr>
            <a:xfrm rot="10740000">
              <a:off x="14168917" y="3769365"/>
              <a:ext cx="1353185" cy="135318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D0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350889" y="457143"/>
            <a:ext cx="17576822" cy="9374182"/>
            <a:chOff x="350889" y="457143"/>
            <a:chExt cx="17576822" cy="937418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0889" y="457143"/>
              <a:ext cx="17576822" cy="9374182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6218" y="2220340"/>
            <a:ext cx="5348934" cy="6161791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16520635" y="971429"/>
            <a:ext cx="743322" cy="838095"/>
            <a:chOff x="16520635" y="971429"/>
            <a:chExt cx="743322" cy="838095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20635" y="971429"/>
              <a:ext cx="743322" cy="838095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413781" y="1022857"/>
            <a:ext cx="1134095" cy="920866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5694871" y="1390476"/>
            <a:ext cx="4729323" cy="3967619"/>
            <a:chOff x="5694871" y="1390476"/>
            <a:chExt cx="4729323" cy="396761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94871" y="1390476"/>
              <a:ext cx="4729323" cy="3967619"/>
            </a:xfrm>
            <a:prstGeom prst="rect">
              <a:avLst/>
            </a:prstGeom>
          </p:spPr>
        </p:pic>
      </p:grpSp>
      <p:pic>
        <p:nvPicPr>
          <p:cNvPr id="13" name="Object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5692" y="442396"/>
            <a:ext cx="3048034" cy="591186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1643241" y="1390476"/>
            <a:ext cx="4729323" cy="3967619"/>
            <a:chOff x="11643241" y="1390476"/>
            <a:chExt cx="4729323" cy="3967619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43241" y="1390476"/>
              <a:ext cx="4729323" cy="3967619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4576662" y="1411424"/>
            <a:ext cx="1020425" cy="1018105"/>
            <a:chOff x="4576662" y="1411424"/>
            <a:chExt cx="1020425" cy="1018105"/>
          </a:xfrm>
        </p:grpSpPr>
        <p:grpSp>
          <p:nvGrpSpPr>
            <p:cNvPr id="1008" name="그룹 1008"/>
            <p:cNvGrpSpPr/>
            <p:nvPr/>
          </p:nvGrpSpPr>
          <p:grpSpPr>
            <a:xfrm>
              <a:off x="4576662" y="1411424"/>
              <a:ext cx="1018105" cy="1018105"/>
              <a:chOff x="4576662" y="1411424"/>
              <a:chExt cx="1018105" cy="1018105"/>
            </a:xfrm>
          </p:grpSpPr>
          <p:pic>
            <p:nvPicPr>
              <p:cNvPr id="25" name="Object 24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4576662" y="1411424"/>
                <a:ext cx="1018105" cy="1018105"/>
              </a:xfrm>
              <a:prstGeom prst="rect">
                <a:avLst/>
              </a:prstGeom>
            </p:spPr>
          </p:pic>
        </p:grpSp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59864" y="1340565"/>
              <a:ext cx="1670384" cy="1411898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0540911" y="1403805"/>
            <a:ext cx="1020467" cy="1018105"/>
            <a:chOff x="10540911" y="1403805"/>
            <a:chExt cx="1020467" cy="1018105"/>
          </a:xfrm>
        </p:grpSpPr>
        <p:grpSp>
          <p:nvGrpSpPr>
            <p:cNvPr id="1010" name="그룹 1010"/>
            <p:cNvGrpSpPr/>
            <p:nvPr/>
          </p:nvGrpSpPr>
          <p:grpSpPr>
            <a:xfrm>
              <a:off x="10540911" y="1403805"/>
              <a:ext cx="1018105" cy="1018105"/>
              <a:chOff x="10540911" y="1403805"/>
              <a:chExt cx="1018105" cy="1018105"/>
            </a:xfrm>
          </p:grpSpPr>
          <p:pic>
            <p:nvPicPr>
              <p:cNvPr id="31" name="Object 30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0540911" y="1403805"/>
                <a:ext cx="1018105" cy="1018105"/>
              </a:xfrm>
              <a:prstGeom prst="rect">
                <a:avLst/>
              </a:prstGeom>
            </p:spPr>
          </p:pic>
        </p:grpSp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324154" y="1332944"/>
              <a:ext cx="1696927" cy="1413289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4582376" y="5650638"/>
            <a:ext cx="1020430" cy="1018105"/>
            <a:chOff x="4582376" y="5650638"/>
            <a:chExt cx="1020430" cy="1018105"/>
          </a:xfrm>
        </p:grpSpPr>
        <p:grpSp>
          <p:nvGrpSpPr>
            <p:cNvPr id="1012" name="그룹 1012"/>
            <p:cNvGrpSpPr/>
            <p:nvPr/>
          </p:nvGrpSpPr>
          <p:grpSpPr>
            <a:xfrm>
              <a:off x="4582376" y="5650638"/>
              <a:ext cx="1018105" cy="1018105"/>
              <a:chOff x="4582376" y="5650638"/>
              <a:chExt cx="1018105" cy="1018105"/>
            </a:xfrm>
          </p:grpSpPr>
          <p:pic>
            <p:nvPicPr>
              <p:cNvPr id="37" name="Object 36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4582376" y="5650638"/>
                <a:ext cx="1018105" cy="1018105"/>
              </a:xfrm>
              <a:prstGeom prst="rect">
                <a:avLst/>
              </a:prstGeom>
            </p:spPr>
          </p:pic>
        </p:grpSp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365582" y="5579782"/>
              <a:ext cx="1696927" cy="1413289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0546625" y="5643019"/>
            <a:ext cx="1020467" cy="1018105"/>
            <a:chOff x="10546625" y="5643019"/>
            <a:chExt cx="1020467" cy="1018105"/>
          </a:xfrm>
        </p:grpSpPr>
        <p:grpSp>
          <p:nvGrpSpPr>
            <p:cNvPr id="1014" name="그룹 1014"/>
            <p:cNvGrpSpPr/>
            <p:nvPr/>
          </p:nvGrpSpPr>
          <p:grpSpPr>
            <a:xfrm>
              <a:off x="10546625" y="5643019"/>
              <a:ext cx="1018105" cy="1018105"/>
              <a:chOff x="10546625" y="5643019"/>
              <a:chExt cx="1018105" cy="1018105"/>
            </a:xfrm>
          </p:grpSpPr>
          <p:pic>
            <p:nvPicPr>
              <p:cNvPr id="43" name="Object 42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0546625" y="5643019"/>
                <a:ext cx="1018105" cy="1018105"/>
              </a:xfrm>
              <a:prstGeom prst="rect">
                <a:avLst/>
              </a:prstGeom>
            </p:spPr>
          </p:pic>
        </p:grpSp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329868" y="5572163"/>
              <a:ext cx="1706451" cy="1413289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10016574" y="2429529"/>
            <a:ext cx="3253333" cy="783866"/>
            <a:chOff x="10016574" y="2429529"/>
            <a:chExt cx="3253333" cy="783866"/>
          </a:xfrm>
        </p:grpSpPr>
        <p:pic>
          <p:nvPicPr>
            <p:cNvPr id="48" name="Object 47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016574" y="2429529"/>
              <a:ext cx="3253333" cy="783866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10016574" y="3171772"/>
            <a:ext cx="3766241" cy="783866"/>
            <a:chOff x="10016574" y="3171772"/>
            <a:chExt cx="3766241" cy="783866"/>
          </a:xfrm>
        </p:grpSpPr>
        <p:pic>
          <p:nvPicPr>
            <p:cNvPr id="51" name="Object 50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016574" y="3171772"/>
              <a:ext cx="3766241" cy="783866"/>
            </a:xfrm>
            <a:prstGeom prst="rect">
              <a:avLst/>
            </a:prstGeom>
          </p:spPr>
        </p:pic>
      </p:grpSp>
      <p:pic>
        <p:nvPicPr>
          <p:cNvPr id="53" name="Object 52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275608" y="4563014"/>
            <a:ext cx="3597278" cy="1181326"/>
          </a:xfrm>
          <a:prstGeom prst="rect">
            <a:avLst/>
          </a:prstGeom>
        </p:spPr>
      </p:pic>
      <p:pic>
        <p:nvPicPr>
          <p:cNvPr id="54" name="Object 53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2223978" y="4027776"/>
            <a:ext cx="3954412" cy="1753707"/>
          </a:xfrm>
          <a:prstGeom prst="rect">
            <a:avLst/>
          </a:prstGeom>
        </p:spPr>
      </p:pic>
      <p:grpSp>
        <p:nvGrpSpPr>
          <p:cNvPr id="1017" name="그룹 1017"/>
          <p:cNvGrpSpPr/>
          <p:nvPr/>
        </p:nvGrpSpPr>
        <p:grpSpPr>
          <a:xfrm>
            <a:off x="1982356" y="6760037"/>
            <a:ext cx="2851188" cy="2850601"/>
            <a:chOff x="1982356" y="6760037"/>
            <a:chExt cx="2851188" cy="2850601"/>
          </a:xfrm>
        </p:grpSpPr>
        <p:pic>
          <p:nvPicPr>
            <p:cNvPr id="58" name="Object 57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982356" y="6760037"/>
              <a:ext cx="2851188" cy="2850601"/>
            </a:xfrm>
            <a:prstGeom prst="rect">
              <a:avLst/>
            </a:prstGeom>
          </p:spPr>
        </p:pic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050714DA-441C-4A3F-BB8A-4E566113ED7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87190" y="5254821"/>
            <a:ext cx="3982163" cy="4691842"/>
          </a:xfrm>
          <a:prstGeom prst="rect">
            <a:avLst/>
          </a:prstGeom>
        </p:spPr>
      </p:pic>
      <p:pic>
        <p:nvPicPr>
          <p:cNvPr id="55" name="Object 54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6275604" y="8265080"/>
            <a:ext cx="3742983" cy="1763231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9FE543E-AD9B-4915-B7F9-B4B6CCD5134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74116" y="5161266"/>
            <a:ext cx="3597278" cy="4665777"/>
          </a:xfrm>
          <a:prstGeom prst="rect">
            <a:avLst/>
          </a:prstGeom>
        </p:spPr>
      </p:pic>
      <p:pic>
        <p:nvPicPr>
          <p:cNvPr id="56" name="Object 55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2452576" y="8280319"/>
            <a:ext cx="3742983" cy="175370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D0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350889" y="457143"/>
            <a:ext cx="17576822" cy="9374182"/>
            <a:chOff x="350889" y="457143"/>
            <a:chExt cx="17576822" cy="937418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0889" y="457143"/>
              <a:ext cx="17576822" cy="937418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6520635" y="971429"/>
            <a:ext cx="743322" cy="838095"/>
            <a:chOff x="16520635" y="971429"/>
            <a:chExt cx="743322" cy="838095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520635" y="971429"/>
              <a:ext cx="743322" cy="838095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413781" y="1022857"/>
            <a:ext cx="1143619" cy="930390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5692" y="442396"/>
            <a:ext cx="3048034" cy="591186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C72C28A4-E537-4844-AA51-1989462419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5071" y="1342229"/>
            <a:ext cx="5867400" cy="58674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2E3A23E-3EC3-40B2-9D36-53A8C36F8D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95531" y="1285899"/>
            <a:ext cx="5867400" cy="5867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79B50B-EEEE-433F-B163-1640ECFE8514}"/>
              </a:ext>
            </a:extLst>
          </p:cNvPr>
          <p:cNvSpPr txBox="1"/>
          <p:nvPr/>
        </p:nvSpPr>
        <p:spPr>
          <a:xfrm>
            <a:off x="1981200" y="7518276"/>
            <a:ext cx="6606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① 와이어 </a:t>
            </a:r>
            <a:r>
              <a:rPr lang="en-US" altLang="ko-KR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LED </a:t>
            </a:r>
            <a:r>
              <a:rPr lang="ko-KR" altLang="en-US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전선을 잘 풀어 주세요</a:t>
            </a:r>
            <a:r>
              <a:rPr lang="en-US" altLang="ko-KR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endParaRPr lang="ko-KR" altLang="en-US" sz="2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38CBEE-D980-4266-B4FF-0B7846D669B4}"/>
              </a:ext>
            </a:extLst>
          </p:cNvPr>
          <p:cNvSpPr txBox="1"/>
          <p:nvPr/>
        </p:nvSpPr>
        <p:spPr>
          <a:xfrm>
            <a:off x="10134600" y="7458835"/>
            <a:ext cx="65309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② 버튼을 </a:t>
            </a:r>
            <a:r>
              <a:rPr lang="en-US" altLang="ko-KR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on</a:t>
            </a:r>
            <a:r>
              <a:rPr lang="ko-KR" altLang="en-US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으로 바꾼 후 불이 잘 들어</a:t>
            </a:r>
            <a:endParaRPr lang="en-US" altLang="ko-KR" sz="2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    </a:t>
            </a:r>
            <a:r>
              <a:rPr lang="ko-KR" altLang="en-US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오는지 확인 합니다</a:t>
            </a:r>
            <a:r>
              <a:rPr lang="en-US" altLang="ko-KR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D0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350889" y="457143"/>
            <a:ext cx="17576822" cy="9374182"/>
            <a:chOff x="350889" y="457143"/>
            <a:chExt cx="17576822" cy="937418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0889" y="457143"/>
              <a:ext cx="17576822" cy="937418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6520635" y="971429"/>
            <a:ext cx="743322" cy="838095"/>
            <a:chOff x="16520635" y="971429"/>
            <a:chExt cx="743322" cy="838095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520635" y="971429"/>
              <a:ext cx="743322" cy="838095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413781" y="1022857"/>
            <a:ext cx="1143619" cy="930390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5692" y="442396"/>
            <a:ext cx="3048034" cy="591186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A85CFC9E-539C-489D-9CD4-ED87362498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5069" y="1363262"/>
            <a:ext cx="5867400" cy="58674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B7726CF5-BBAD-4B3D-9B15-0E86422813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68178" y="1336048"/>
            <a:ext cx="5867400" cy="5867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E9861D3-6DCD-4765-BB1C-D83410E7D241}"/>
              </a:ext>
            </a:extLst>
          </p:cNvPr>
          <p:cNvSpPr txBox="1"/>
          <p:nvPr/>
        </p:nvSpPr>
        <p:spPr>
          <a:xfrm>
            <a:off x="1981200" y="7518276"/>
            <a:ext cx="61718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③ 와이어를 투명 용기에 넣고 뚜껑을</a:t>
            </a:r>
            <a:endParaRPr lang="en-US" altLang="ko-KR" sz="2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    </a:t>
            </a:r>
            <a:r>
              <a:rPr lang="ko-KR" altLang="en-US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잘 돌려 막습니다</a:t>
            </a:r>
            <a:r>
              <a:rPr lang="en-US" altLang="ko-KR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074E0D-2B4C-4ABA-AA6E-A818205DD2B8}"/>
              </a:ext>
            </a:extLst>
          </p:cNvPr>
          <p:cNvSpPr txBox="1"/>
          <p:nvPr/>
        </p:nvSpPr>
        <p:spPr>
          <a:xfrm>
            <a:off x="10134600" y="7458835"/>
            <a:ext cx="61863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④ 투명케이스 겉면에 반투명 스티커</a:t>
            </a:r>
            <a:r>
              <a:rPr lang="en-US" altLang="ko-KR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r>
              <a:rPr lang="en-US" altLang="ko-KR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    </a:t>
            </a:r>
            <a:r>
              <a:rPr lang="ko-KR" altLang="en-US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북극곰 스티커를 붙여주세요</a:t>
            </a:r>
            <a:r>
              <a:rPr lang="en-US" altLang="ko-KR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D0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350889" y="457143"/>
            <a:ext cx="17576822" cy="9374182"/>
            <a:chOff x="350889" y="457143"/>
            <a:chExt cx="17576822" cy="937418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0889" y="457143"/>
              <a:ext cx="17576822" cy="937418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6520635" y="971429"/>
            <a:ext cx="743322" cy="838095"/>
            <a:chOff x="16520635" y="971429"/>
            <a:chExt cx="743322" cy="838095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520635" y="971429"/>
              <a:ext cx="743322" cy="838095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413781" y="1022857"/>
            <a:ext cx="1124571" cy="930390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5692" y="442396"/>
            <a:ext cx="3048034" cy="591186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6DF8DE86-89D5-4112-A000-397E04A7F2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171700"/>
            <a:ext cx="8907279" cy="501479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48D06A6-AB68-47F3-9FA2-C348E55A3D89}"/>
              </a:ext>
            </a:extLst>
          </p:cNvPr>
          <p:cNvSpPr txBox="1"/>
          <p:nvPr/>
        </p:nvSpPr>
        <p:spPr>
          <a:xfrm>
            <a:off x="4319451" y="7353300"/>
            <a:ext cx="9058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⑤ </a:t>
            </a:r>
            <a:r>
              <a:rPr lang="ko-KR" altLang="en-US" sz="28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어두어지면</a:t>
            </a:r>
            <a:r>
              <a:rPr lang="ko-KR" altLang="en-US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 반짝이는 </a:t>
            </a:r>
            <a:r>
              <a:rPr lang="ko-KR" altLang="en-US" sz="28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탄소중립무드등이</a:t>
            </a:r>
            <a:r>
              <a:rPr lang="ko-KR" altLang="en-US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 완성됩니다</a:t>
            </a:r>
            <a:r>
              <a:rPr lang="en-US" altLang="ko-KR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solidFill>
          <a:srgbClr val="D0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350889" y="457143"/>
            <a:ext cx="17576822" cy="9374182"/>
            <a:chOff x="350889" y="457143"/>
            <a:chExt cx="17576822" cy="937418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0889" y="457143"/>
              <a:ext cx="17576822" cy="937418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5839142" y="7231249"/>
            <a:ext cx="1087255" cy="215866"/>
            <a:chOff x="5839142" y="7231249"/>
            <a:chExt cx="1087255" cy="21586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-5400000">
              <a:off x="5839142" y="7231249"/>
              <a:ext cx="1087255" cy="215866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1359317" y="7231249"/>
            <a:ext cx="1087255" cy="215866"/>
            <a:chOff x="11359317" y="7231249"/>
            <a:chExt cx="1087255" cy="215866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-5400000">
              <a:off x="11359317" y="7231249"/>
              <a:ext cx="1087255" cy="215866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5371429" y="7863762"/>
            <a:ext cx="7695975" cy="885089"/>
            <a:chOff x="5371429" y="7863762"/>
            <a:chExt cx="7695975" cy="885089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71429" y="7863762"/>
              <a:ext cx="7695975" cy="885089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41297" y="730599"/>
            <a:ext cx="12361450" cy="7637973"/>
          </a:xfrm>
          <a:prstGeom prst="rect">
            <a:avLst/>
          </a:prstGeom>
        </p:spPr>
      </p:pic>
      <p:pic>
        <p:nvPicPr>
          <p:cNvPr id="15" name="Object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24439" y="3808627"/>
            <a:ext cx="14883088" cy="5770554"/>
          </a:xfrm>
          <a:prstGeom prst="rect">
            <a:avLst/>
          </a:prstGeom>
        </p:spPr>
      </p:pic>
      <p:pic>
        <p:nvPicPr>
          <p:cNvPr id="16" name="Object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28788" y="7906235"/>
            <a:ext cx="5131050" cy="739745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7551346" y="2644297"/>
            <a:ext cx="335458" cy="111447"/>
            <a:chOff x="7551346" y="2644297"/>
            <a:chExt cx="335458" cy="111447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5400000">
              <a:off x="7551346" y="2644297"/>
              <a:ext cx="335458" cy="111447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9755030" y="2644297"/>
            <a:ext cx="335458" cy="111447"/>
            <a:chOff x="9755030" y="2644297"/>
            <a:chExt cx="335458" cy="111447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5400000">
              <a:off x="9755030" y="2644297"/>
              <a:ext cx="335458" cy="111447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0491965" y="3565615"/>
            <a:ext cx="250892" cy="111447"/>
            <a:chOff x="10491965" y="3565615"/>
            <a:chExt cx="250892" cy="111447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491965" y="3565615"/>
              <a:ext cx="250892" cy="111447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2054411" y="2605660"/>
            <a:ext cx="258185" cy="111447"/>
            <a:chOff x="12054411" y="2605660"/>
            <a:chExt cx="258185" cy="111447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5400000">
              <a:off x="12054411" y="2605660"/>
              <a:ext cx="258185" cy="111447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6216316" y="2605660"/>
            <a:ext cx="154353" cy="111447"/>
            <a:chOff x="6216316" y="2605660"/>
            <a:chExt cx="154353" cy="111447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-10800000">
              <a:off x="6216316" y="2605660"/>
              <a:ext cx="154353" cy="111447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4699083" y="3760075"/>
            <a:ext cx="737532" cy="772247"/>
            <a:chOff x="4699083" y="3760075"/>
            <a:chExt cx="737532" cy="772247"/>
          </a:xfrm>
        </p:grpSpPr>
        <p:grpSp>
          <p:nvGrpSpPr>
            <p:cNvPr id="1011" name="그룹 1011"/>
            <p:cNvGrpSpPr/>
            <p:nvPr/>
          </p:nvGrpSpPr>
          <p:grpSpPr>
            <a:xfrm>
              <a:off x="5098805" y="4194512"/>
              <a:ext cx="300452" cy="300452"/>
              <a:chOff x="5098805" y="4194512"/>
              <a:chExt cx="300452" cy="300452"/>
            </a:xfrm>
          </p:grpSpPr>
          <p:pic>
            <p:nvPicPr>
              <p:cNvPr id="34" name="Object 33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 rot="-1020000">
                <a:off x="5098805" y="4194512"/>
                <a:ext cx="300452" cy="300452"/>
              </a:xfrm>
              <a:prstGeom prst="rect">
                <a:avLst/>
              </a:prstGeom>
            </p:spPr>
          </p:pic>
        </p:grpSp>
        <p:grpSp>
          <p:nvGrpSpPr>
            <p:cNvPr id="1012" name="그룹 1012"/>
            <p:cNvGrpSpPr/>
            <p:nvPr/>
          </p:nvGrpSpPr>
          <p:grpSpPr>
            <a:xfrm>
              <a:off x="5008290" y="3928246"/>
              <a:ext cx="217722" cy="217722"/>
              <a:chOff x="5008290" y="3928246"/>
              <a:chExt cx="217722" cy="217722"/>
            </a:xfrm>
          </p:grpSpPr>
          <p:pic>
            <p:nvPicPr>
              <p:cNvPr id="37" name="Object 36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 rot="-1800000">
                <a:off x="5008290" y="3928246"/>
                <a:ext cx="217722" cy="217722"/>
              </a:xfrm>
              <a:prstGeom prst="rect">
                <a:avLst/>
              </a:prstGeom>
            </p:spPr>
          </p:pic>
        </p:grpSp>
        <p:grpSp>
          <p:nvGrpSpPr>
            <p:cNvPr id="1013" name="그룹 1013"/>
            <p:cNvGrpSpPr/>
            <p:nvPr/>
          </p:nvGrpSpPr>
          <p:grpSpPr>
            <a:xfrm>
              <a:off x="4739472" y="4044157"/>
              <a:ext cx="205686" cy="205686"/>
              <a:chOff x="4739472" y="4044157"/>
              <a:chExt cx="205686" cy="205686"/>
            </a:xfrm>
          </p:grpSpPr>
          <p:pic>
            <p:nvPicPr>
              <p:cNvPr id="40" name="Object 39"/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 rot="-2100000">
                <a:off x="4739472" y="4044157"/>
                <a:ext cx="205686" cy="205686"/>
              </a:xfrm>
              <a:prstGeom prst="rect">
                <a:avLst/>
              </a:prstGeom>
            </p:spPr>
          </p:pic>
        </p:grpSp>
        <p:grpSp>
          <p:nvGrpSpPr>
            <p:cNvPr id="1014" name="그룹 1014"/>
            <p:cNvGrpSpPr/>
            <p:nvPr/>
          </p:nvGrpSpPr>
          <p:grpSpPr>
            <a:xfrm>
              <a:off x="4739934" y="3788996"/>
              <a:ext cx="147281" cy="147281"/>
              <a:chOff x="4739934" y="3788996"/>
              <a:chExt cx="147281" cy="147281"/>
            </a:xfrm>
          </p:grpSpPr>
          <p:pic>
            <p:nvPicPr>
              <p:cNvPr id="43" name="Object 42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 rot="-2100000">
                <a:off x="4739934" y="3788996"/>
                <a:ext cx="147281" cy="147281"/>
              </a:xfrm>
              <a:prstGeom prst="rect">
                <a:avLst/>
              </a:prstGeom>
            </p:spPr>
          </p:pic>
        </p:grpSp>
      </p:grpSp>
      <p:grpSp>
        <p:nvGrpSpPr>
          <p:cNvPr id="1015" name="그룹 1015"/>
          <p:cNvGrpSpPr/>
          <p:nvPr/>
        </p:nvGrpSpPr>
        <p:grpSpPr>
          <a:xfrm>
            <a:off x="12165875" y="2045032"/>
            <a:ext cx="759889" cy="647242"/>
            <a:chOff x="12165875" y="2045032"/>
            <a:chExt cx="759889" cy="647242"/>
          </a:xfrm>
        </p:grpSpPr>
        <p:grpSp>
          <p:nvGrpSpPr>
            <p:cNvPr id="1016" name="그룹 1016"/>
            <p:cNvGrpSpPr/>
            <p:nvPr/>
          </p:nvGrpSpPr>
          <p:grpSpPr>
            <a:xfrm>
              <a:off x="12224064" y="2352981"/>
              <a:ext cx="281104" cy="281104"/>
              <a:chOff x="12224064" y="2352981"/>
              <a:chExt cx="281104" cy="281104"/>
            </a:xfrm>
          </p:grpSpPr>
          <p:pic>
            <p:nvPicPr>
              <p:cNvPr id="48" name="Object 47"/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 rot="2760000">
                <a:off x="12224064" y="2352981"/>
                <a:ext cx="281104" cy="281104"/>
              </a:xfrm>
              <a:prstGeom prst="rect">
                <a:avLst/>
              </a:prstGeom>
            </p:spPr>
          </p:pic>
        </p:grpSp>
        <p:grpSp>
          <p:nvGrpSpPr>
            <p:cNvPr id="1017" name="그룹 1017"/>
            <p:cNvGrpSpPr/>
            <p:nvPr/>
          </p:nvGrpSpPr>
          <p:grpSpPr>
            <a:xfrm>
              <a:off x="12611108" y="2340646"/>
              <a:ext cx="203702" cy="203702"/>
              <a:chOff x="12611108" y="2340646"/>
              <a:chExt cx="203702" cy="203702"/>
            </a:xfrm>
          </p:grpSpPr>
          <p:pic>
            <p:nvPicPr>
              <p:cNvPr id="51" name="Object 50"/>
              <p:cNvPicPr>
                <a:picLocks noChangeAspect="1"/>
              </p:cNvPicPr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 rot="1980000">
                <a:off x="12611108" y="2340646"/>
                <a:ext cx="203702" cy="203702"/>
              </a:xfrm>
              <a:prstGeom prst="rect">
                <a:avLst/>
              </a:prstGeom>
            </p:spPr>
          </p:pic>
        </p:grpSp>
        <p:grpSp>
          <p:nvGrpSpPr>
            <p:cNvPr id="1018" name="그룹 1018"/>
            <p:cNvGrpSpPr/>
            <p:nvPr/>
          </p:nvGrpSpPr>
          <p:grpSpPr>
            <a:xfrm>
              <a:off x="12508937" y="2107685"/>
              <a:ext cx="192441" cy="192441"/>
              <a:chOff x="12508937" y="2107685"/>
              <a:chExt cx="192441" cy="192441"/>
            </a:xfrm>
          </p:grpSpPr>
          <p:pic>
            <p:nvPicPr>
              <p:cNvPr id="54" name="Object 53"/>
              <p:cNvPicPr>
                <a:picLocks noChangeAspect="1"/>
              </p:cNvPicPr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 rot="1980000">
                <a:off x="12508937" y="2107685"/>
                <a:ext cx="192441" cy="192441"/>
              </a:xfrm>
              <a:prstGeom prst="rect">
                <a:avLst/>
              </a:prstGeom>
            </p:spPr>
          </p:pic>
        </p:grpSp>
        <p:grpSp>
          <p:nvGrpSpPr>
            <p:cNvPr id="1019" name="그룹 1019"/>
            <p:cNvGrpSpPr/>
            <p:nvPr/>
          </p:nvGrpSpPr>
          <p:grpSpPr>
            <a:xfrm>
              <a:off x="12761559" y="2071441"/>
              <a:ext cx="137796" cy="137796"/>
              <a:chOff x="12761559" y="2071441"/>
              <a:chExt cx="137796" cy="137796"/>
            </a:xfrm>
          </p:grpSpPr>
          <p:pic>
            <p:nvPicPr>
              <p:cNvPr id="57" name="Object 56"/>
              <p:cNvPicPr>
                <a:picLocks noChangeAspect="1"/>
              </p:cNvPicPr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 rot="1980000">
                <a:off x="12761559" y="2071441"/>
                <a:ext cx="137796" cy="137796"/>
              </a:xfrm>
              <a:prstGeom prst="rect">
                <a:avLst/>
              </a:prstGeom>
            </p:spPr>
          </p:pic>
        </p:grpSp>
      </p:grpSp>
      <p:grpSp>
        <p:nvGrpSpPr>
          <p:cNvPr id="1020" name="그룹 1020"/>
          <p:cNvGrpSpPr/>
          <p:nvPr/>
        </p:nvGrpSpPr>
        <p:grpSpPr>
          <a:xfrm>
            <a:off x="12786545" y="2645423"/>
            <a:ext cx="1539273" cy="2425764"/>
            <a:chOff x="12786545" y="2645423"/>
            <a:chExt cx="1539273" cy="2425764"/>
          </a:xfrm>
        </p:grpSpPr>
        <p:pic>
          <p:nvPicPr>
            <p:cNvPr id="61" name="Object 60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2786545" y="2645423"/>
              <a:ext cx="1539273" cy="2425764"/>
            </a:xfrm>
            <a:prstGeom prst="rect">
              <a:avLst/>
            </a:prstGeom>
          </p:spPr>
        </p:pic>
      </p:grpSp>
      <p:grpSp>
        <p:nvGrpSpPr>
          <p:cNvPr id="1021" name="그룹 1021"/>
          <p:cNvGrpSpPr/>
          <p:nvPr/>
        </p:nvGrpSpPr>
        <p:grpSpPr>
          <a:xfrm>
            <a:off x="4900815" y="7472470"/>
            <a:ext cx="812054" cy="1205910"/>
            <a:chOff x="4900815" y="7472470"/>
            <a:chExt cx="812054" cy="1205910"/>
          </a:xfrm>
        </p:grpSpPr>
        <p:pic>
          <p:nvPicPr>
            <p:cNvPr id="64" name="Object 63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 rot="-1920000">
              <a:off x="4900815" y="7472470"/>
              <a:ext cx="812054" cy="1205910"/>
            </a:xfrm>
            <a:prstGeom prst="rect">
              <a:avLst/>
            </a:prstGeom>
          </p:spPr>
        </p:pic>
      </p:grpSp>
      <p:grpSp>
        <p:nvGrpSpPr>
          <p:cNvPr id="1022" name="그룹 1022"/>
          <p:cNvGrpSpPr/>
          <p:nvPr/>
        </p:nvGrpSpPr>
        <p:grpSpPr>
          <a:xfrm>
            <a:off x="12636181" y="7339182"/>
            <a:ext cx="1809524" cy="1809524"/>
            <a:chOff x="12636181" y="7339182"/>
            <a:chExt cx="1809524" cy="1809524"/>
          </a:xfrm>
        </p:grpSpPr>
        <p:pic>
          <p:nvPicPr>
            <p:cNvPr id="67" name="Object 66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2636181" y="7339182"/>
              <a:ext cx="1809524" cy="18095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D0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350889" y="457143"/>
            <a:ext cx="17576822" cy="9374182"/>
            <a:chOff x="350889" y="457143"/>
            <a:chExt cx="17576822" cy="937418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0889" y="457143"/>
              <a:ext cx="17576822" cy="9374182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58944" y="1508563"/>
            <a:ext cx="14167456" cy="4328889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512" y="2660797"/>
            <a:ext cx="16280411" cy="7204515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3887725" y="4619702"/>
            <a:ext cx="179754" cy="141831"/>
            <a:chOff x="3887725" y="4619702"/>
            <a:chExt cx="179754" cy="141831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87725" y="4619702"/>
              <a:ext cx="179754" cy="141831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5062585" y="4681382"/>
            <a:ext cx="303114" cy="141831"/>
            <a:chOff x="5062585" y="4681382"/>
            <a:chExt cx="303114" cy="141831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16200000">
              <a:off x="5062585" y="4681382"/>
              <a:ext cx="303114" cy="141831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5688390" y="4619702"/>
            <a:ext cx="258699" cy="141831"/>
            <a:chOff x="5688390" y="4619702"/>
            <a:chExt cx="258699" cy="141831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88390" y="4619702"/>
              <a:ext cx="258699" cy="141831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7249838" y="4628042"/>
            <a:ext cx="196434" cy="141831"/>
            <a:chOff x="7249838" y="4628042"/>
            <a:chExt cx="196434" cy="141831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-16200000">
              <a:off x="7249838" y="4628042"/>
              <a:ext cx="196434" cy="141831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7935909" y="5127750"/>
            <a:ext cx="173140" cy="141831"/>
            <a:chOff x="7935909" y="5127750"/>
            <a:chExt cx="173140" cy="1418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35909" y="5127750"/>
              <a:ext cx="173140" cy="141831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9435981" y="4653271"/>
            <a:ext cx="248772" cy="141831"/>
            <a:chOff x="9435981" y="4653271"/>
            <a:chExt cx="248772" cy="141831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-16200000">
              <a:off x="9435981" y="4653271"/>
              <a:ext cx="248772" cy="1418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0056881" y="4638933"/>
            <a:ext cx="196434" cy="141831"/>
            <a:chOff x="10056881" y="4638933"/>
            <a:chExt cx="196434" cy="141831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-16200000">
              <a:off x="10056881" y="4638933"/>
              <a:ext cx="196434" cy="14183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1617732" y="4681382"/>
            <a:ext cx="303114" cy="141831"/>
            <a:chOff x="11617732" y="4681382"/>
            <a:chExt cx="303114" cy="141831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16200000">
              <a:off x="11617732" y="4681382"/>
              <a:ext cx="303114" cy="141831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2283362" y="4649555"/>
            <a:ext cx="258699" cy="141831"/>
            <a:chOff x="12283362" y="4649555"/>
            <a:chExt cx="258699" cy="141831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283362" y="4649555"/>
              <a:ext cx="258699" cy="141831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4006931" y="3589518"/>
            <a:ext cx="1998680" cy="2232676"/>
            <a:chOff x="14006931" y="3589518"/>
            <a:chExt cx="1998680" cy="2232676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-720000">
              <a:off x="14006931" y="3589518"/>
              <a:ext cx="1998680" cy="2232676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6520635" y="971429"/>
            <a:ext cx="743322" cy="838095"/>
            <a:chOff x="16520635" y="971429"/>
            <a:chExt cx="743322" cy="838095"/>
          </a:xfrm>
        </p:grpSpPr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520635" y="971429"/>
              <a:ext cx="743322" cy="838095"/>
            </a:xfrm>
            <a:prstGeom prst="rect">
              <a:avLst/>
            </a:prstGeom>
          </p:spPr>
        </p:pic>
      </p:grpSp>
      <p:pic>
        <p:nvPicPr>
          <p:cNvPr id="40" name="Object 39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6545477" y="1022860"/>
            <a:ext cx="978532" cy="930389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1615264" y="1848452"/>
            <a:ext cx="2701772" cy="2720751"/>
            <a:chOff x="1615264" y="1848452"/>
            <a:chExt cx="2701772" cy="2720751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 rot="5400000">
              <a:off x="1615264" y="1848452"/>
              <a:ext cx="2701772" cy="2720751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13416000" y="8150487"/>
            <a:ext cx="2454280" cy="1866490"/>
            <a:chOff x="13416000" y="8150487"/>
            <a:chExt cx="2454280" cy="1866490"/>
          </a:xfrm>
        </p:grpSpPr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416000" y="8150487"/>
              <a:ext cx="2454280" cy="1866490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1483824" y="7470371"/>
            <a:ext cx="2493777" cy="2493777"/>
            <a:chOff x="1483824" y="7470371"/>
            <a:chExt cx="2493777" cy="2493777"/>
          </a:xfrm>
        </p:grpSpPr>
        <p:pic>
          <p:nvPicPr>
            <p:cNvPr id="48" name="Object 47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83824" y="7470371"/>
              <a:ext cx="2493777" cy="249377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D0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350889" y="457143"/>
            <a:ext cx="17576822" cy="9374182"/>
            <a:chOff x="350889" y="457143"/>
            <a:chExt cx="17576822" cy="937418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0889" y="457143"/>
              <a:ext cx="17576822" cy="937418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870476" y="3327534"/>
            <a:ext cx="6472072" cy="5453419"/>
            <a:chOff x="870476" y="3327534"/>
            <a:chExt cx="6472072" cy="545341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0476" y="3327534"/>
              <a:ext cx="6472072" cy="545341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6520635" y="971429"/>
            <a:ext cx="743322" cy="838095"/>
            <a:chOff x="16520635" y="971429"/>
            <a:chExt cx="743322" cy="838095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20635" y="971429"/>
              <a:ext cx="743322" cy="838095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413781" y="1022857"/>
            <a:ext cx="1096000" cy="930390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5015" y="824767"/>
            <a:ext cx="16415178" cy="2387473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7657143" y="4371549"/>
            <a:ext cx="8800000" cy="4371308"/>
            <a:chOff x="7657143" y="4371549"/>
            <a:chExt cx="8800000" cy="4371308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57143" y="4371549"/>
              <a:ext cx="8800000" cy="4371308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7650794" y="3327534"/>
            <a:ext cx="8819048" cy="928081"/>
            <a:chOff x="7650794" y="3327534"/>
            <a:chExt cx="8819048" cy="928081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50794" y="3327534"/>
              <a:ext cx="8819048" cy="928081"/>
            </a:xfrm>
            <a:prstGeom prst="rect">
              <a:avLst/>
            </a:prstGeom>
          </p:spPr>
        </p:pic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101458" y="3287373"/>
            <a:ext cx="6395033" cy="1215681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618538" y="4500903"/>
            <a:ext cx="7323271" cy="1113290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8165548" y="4697647"/>
            <a:ext cx="217220" cy="217220"/>
            <a:chOff x="8165548" y="4697647"/>
            <a:chExt cx="217220" cy="217220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165548" y="4697647"/>
              <a:ext cx="217220" cy="217220"/>
            </a:xfrm>
            <a:prstGeom prst="rect">
              <a:avLst/>
            </a:prstGeom>
          </p:spPr>
        </p:pic>
      </p:grpSp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618535" y="5753011"/>
            <a:ext cx="7365681" cy="1122814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8165544" y="5949753"/>
            <a:ext cx="217220" cy="217220"/>
            <a:chOff x="8165544" y="5949753"/>
            <a:chExt cx="217220" cy="21722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165544" y="5949753"/>
              <a:ext cx="217220" cy="217220"/>
            </a:xfrm>
            <a:prstGeom prst="rect">
              <a:avLst/>
            </a:prstGeom>
          </p:spPr>
        </p:pic>
      </p:grpSp>
      <p:pic>
        <p:nvPicPr>
          <p:cNvPr id="28" name="Object 2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618535" y="7115020"/>
            <a:ext cx="7514462" cy="1113290"/>
          </a:xfrm>
          <a:prstGeom prst="rect">
            <a:avLst/>
          </a:prstGeom>
        </p:spPr>
      </p:pic>
      <p:grpSp>
        <p:nvGrpSpPr>
          <p:cNvPr id="1008" name="그룹 1008"/>
          <p:cNvGrpSpPr/>
          <p:nvPr/>
        </p:nvGrpSpPr>
        <p:grpSpPr>
          <a:xfrm>
            <a:off x="8165544" y="7321290"/>
            <a:ext cx="217220" cy="217220"/>
            <a:chOff x="8165544" y="7321290"/>
            <a:chExt cx="217220" cy="217220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165544" y="7321290"/>
              <a:ext cx="217220" cy="217220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356237" y="7410908"/>
            <a:ext cx="1522637" cy="1533333"/>
            <a:chOff x="356237" y="7410908"/>
            <a:chExt cx="1522637" cy="1533333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 rot="5400000">
              <a:off x="356237" y="7410908"/>
              <a:ext cx="1522637" cy="1533333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5803249" y="4857946"/>
            <a:ext cx="1627446" cy="1627446"/>
            <a:chOff x="15803249" y="4857946"/>
            <a:chExt cx="1627446" cy="1627446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803249" y="4857946"/>
              <a:ext cx="1627446" cy="162744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D0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350889" y="457143"/>
            <a:ext cx="17576822" cy="9374182"/>
            <a:chOff x="350889" y="457143"/>
            <a:chExt cx="17576822" cy="937418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0889" y="457143"/>
              <a:ext cx="17576822" cy="937418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866240" y="5608150"/>
            <a:ext cx="6956614" cy="1767089"/>
            <a:chOff x="866240" y="5608150"/>
            <a:chExt cx="6956614" cy="176708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6240" y="5608150"/>
              <a:ext cx="6956614" cy="1767089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2922" y="1124453"/>
            <a:ext cx="8458625" cy="3739606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8477" y="3075322"/>
            <a:ext cx="7389415" cy="3485606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36131" y="5788441"/>
            <a:ext cx="6311945" cy="1753707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04335" y="7542859"/>
            <a:ext cx="6972195" cy="1089490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6520635" y="971429"/>
            <a:ext cx="743322" cy="838095"/>
            <a:chOff x="16520635" y="971429"/>
            <a:chExt cx="743322" cy="838095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520635" y="971429"/>
              <a:ext cx="743322" cy="838095"/>
            </a:xfrm>
            <a:prstGeom prst="rect">
              <a:avLst/>
            </a:prstGeom>
          </p:spPr>
        </p:pic>
      </p:grpSp>
      <p:pic>
        <p:nvPicPr>
          <p:cNvPr id="15" name="Object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413781" y="1022857"/>
            <a:ext cx="1105524" cy="930390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8464947" y="1900952"/>
            <a:ext cx="8702653" cy="6775422"/>
            <a:chOff x="8464947" y="1900952"/>
            <a:chExt cx="8702653" cy="6775422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464947" y="1900952"/>
              <a:ext cx="8702653" cy="6775422"/>
            </a:xfrm>
            <a:prstGeom prst="rect">
              <a:avLst/>
            </a:prstGeom>
          </p:spPr>
        </p:pic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933165" y="2030306"/>
            <a:ext cx="3828660" cy="641174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123638" y="5081552"/>
            <a:ext cx="2245526" cy="554088"/>
          </a:xfrm>
          <a:prstGeom prst="rect">
            <a:avLst/>
          </a:prstGeom>
        </p:spPr>
      </p:pic>
      <p:pic>
        <p:nvPicPr>
          <p:cNvPr id="21" name="Object 2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3488093" y="5105634"/>
            <a:ext cx="2639559" cy="802369"/>
          </a:xfrm>
          <a:prstGeom prst="rect">
            <a:avLst/>
          </a:prstGeom>
        </p:spPr>
      </p:pic>
      <p:pic>
        <p:nvPicPr>
          <p:cNvPr id="22" name="Object 21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4578082" y="7921339"/>
            <a:ext cx="2318197" cy="929016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1572367" y="7890796"/>
            <a:ext cx="2341378" cy="929016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8470929" y="7890796"/>
            <a:ext cx="2341378" cy="92901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D0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350889" y="457143"/>
            <a:ext cx="17576822" cy="9374182"/>
            <a:chOff x="350889" y="457143"/>
            <a:chExt cx="17576822" cy="937418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0889" y="457143"/>
              <a:ext cx="17576822" cy="937418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860952" y="3869175"/>
            <a:ext cx="8554286" cy="5453419"/>
            <a:chOff x="860952" y="3869175"/>
            <a:chExt cx="8554286" cy="545341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0952" y="3869175"/>
              <a:ext cx="8554286" cy="5453419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05610" y="355134"/>
            <a:ext cx="11966856" cy="4353170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060" y="4270047"/>
            <a:ext cx="1816800" cy="1535553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55893" y="4598017"/>
            <a:ext cx="4962788" cy="675055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060" y="5401334"/>
            <a:ext cx="1812086" cy="1535553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55893" y="5729303"/>
            <a:ext cx="3570645" cy="665531"/>
          </a:xfrm>
          <a:prstGeom prst="rect">
            <a:avLst/>
          </a:prstGeom>
        </p:spPr>
      </p:pic>
      <p:pic>
        <p:nvPicPr>
          <p:cNvPr id="13" name="Object 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27060" y="6552876"/>
            <a:ext cx="1815620" cy="1535553"/>
          </a:xfrm>
          <a:prstGeom prst="rect">
            <a:avLst/>
          </a:prstGeom>
        </p:spPr>
      </p:pic>
      <p:pic>
        <p:nvPicPr>
          <p:cNvPr id="14" name="Object 1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255893" y="6880846"/>
            <a:ext cx="4857674" cy="675055"/>
          </a:xfrm>
          <a:prstGeom prst="rect">
            <a:avLst/>
          </a:prstGeom>
        </p:spPr>
      </p:pic>
      <p:pic>
        <p:nvPicPr>
          <p:cNvPr id="15" name="Object 1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27060" y="7742792"/>
            <a:ext cx="1830353" cy="1535553"/>
          </a:xfrm>
          <a:prstGeom prst="rect">
            <a:avLst/>
          </a:prstGeom>
        </p:spPr>
      </p:pic>
      <p:pic>
        <p:nvPicPr>
          <p:cNvPr id="16" name="Object 1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255893" y="8070770"/>
            <a:ext cx="3858978" cy="675055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6520635" y="971429"/>
            <a:ext cx="743322" cy="838095"/>
            <a:chOff x="16520635" y="971429"/>
            <a:chExt cx="743322" cy="838095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520635" y="971429"/>
              <a:ext cx="743322" cy="838095"/>
            </a:xfrm>
            <a:prstGeom prst="rect">
              <a:avLst/>
            </a:prstGeom>
          </p:spPr>
        </p:pic>
      </p:grpSp>
      <p:pic>
        <p:nvPicPr>
          <p:cNvPr id="20" name="Object 19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6413781" y="1022857"/>
            <a:ext cx="1115047" cy="930390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9825276" y="840557"/>
            <a:ext cx="1085714" cy="965989"/>
            <a:chOff x="9825276" y="840557"/>
            <a:chExt cx="1085714" cy="965989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825276" y="840557"/>
              <a:ext cx="1085714" cy="96598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9339048" y="3869175"/>
            <a:ext cx="7925861" cy="5453419"/>
            <a:chOff x="9339048" y="3869175"/>
            <a:chExt cx="7925861" cy="5453419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339048" y="3869175"/>
              <a:ext cx="7925861" cy="5453419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8858095" y="5913333"/>
            <a:ext cx="1019048" cy="1019048"/>
            <a:chOff x="8858095" y="5913333"/>
            <a:chExt cx="1019048" cy="1019048"/>
          </a:xfrm>
        </p:grpSpPr>
        <p:grpSp>
          <p:nvGrpSpPr>
            <p:cNvPr id="1007" name="그룹 1007"/>
            <p:cNvGrpSpPr/>
            <p:nvPr/>
          </p:nvGrpSpPr>
          <p:grpSpPr>
            <a:xfrm>
              <a:off x="8858095" y="5913333"/>
              <a:ext cx="1019048" cy="1019048"/>
              <a:chOff x="8858095" y="5913333"/>
              <a:chExt cx="1019048" cy="1019048"/>
            </a:xfrm>
          </p:grpSpPr>
          <p:pic>
            <p:nvPicPr>
              <p:cNvPr id="29" name="Object 28"/>
              <p:cNvPicPr>
                <a:picLocks noChangeAspect="1"/>
              </p:cNvPicPr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8858095" y="5913333"/>
                <a:ext cx="1019048" cy="1019048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9256239" y="6182287"/>
              <a:ext cx="296938" cy="459074"/>
              <a:chOff x="9256239" y="6182287"/>
              <a:chExt cx="296938" cy="459074"/>
            </a:xfrm>
          </p:grpSpPr>
          <p:pic>
            <p:nvPicPr>
              <p:cNvPr id="32" name="Object 31"/>
              <p:cNvPicPr>
                <a:picLocks noChangeAspect="1"/>
              </p:cNvPicPr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9256239" y="6182287"/>
                <a:ext cx="296938" cy="459074"/>
              </a:xfrm>
              <a:prstGeom prst="rect">
                <a:avLst/>
              </a:prstGeom>
            </p:spPr>
          </p:pic>
        </p:grpSp>
      </p:grpSp>
      <p:grpSp>
        <p:nvGrpSpPr>
          <p:cNvPr id="1009" name="그룹 1009"/>
          <p:cNvGrpSpPr/>
          <p:nvPr/>
        </p:nvGrpSpPr>
        <p:grpSpPr>
          <a:xfrm>
            <a:off x="13890038" y="1884571"/>
            <a:ext cx="1255841" cy="1255841"/>
            <a:chOff x="13890038" y="1884571"/>
            <a:chExt cx="1255841" cy="1255841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3890038" y="1884571"/>
              <a:ext cx="1255841" cy="125584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D0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350889" y="457143"/>
            <a:ext cx="17576822" cy="9374182"/>
            <a:chOff x="350889" y="457143"/>
            <a:chExt cx="17576822" cy="937418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0889" y="457143"/>
              <a:ext cx="17576822" cy="937418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815476" y="4190476"/>
            <a:ext cx="4654762" cy="4551310"/>
            <a:chOff x="6815476" y="4190476"/>
            <a:chExt cx="4654762" cy="4551310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15476" y="4190476"/>
              <a:ext cx="4654762" cy="4551310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1873016" y="4190476"/>
            <a:ext cx="4654762" cy="4551310"/>
            <a:chOff x="11873016" y="4190476"/>
            <a:chExt cx="4654762" cy="4551310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873016" y="4190476"/>
              <a:ext cx="4654762" cy="4551310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809524" y="4190476"/>
            <a:ext cx="4654762" cy="4551310"/>
            <a:chOff x="1809524" y="4190476"/>
            <a:chExt cx="4654762" cy="4551310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09524" y="4190476"/>
              <a:ext cx="4654762" cy="4551310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91309" y="4211357"/>
            <a:ext cx="2683935" cy="1171802"/>
          </a:xfrm>
          <a:prstGeom prst="rect">
            <a:avLst/>
          </a:prstGeom>
        </p:spPr>
      </p:pic>
      <p:pic>
        <p:nvPicPr>
          <p:cNvPr id="15" name="Object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63966" y="4211357"/>
            <a:ext cx="2664888" cy="1171802"/>
          </a:xfrm>
          <a:prstGeom prst="rect">
            <a:avLst/>
          </a:prstGeom>
        </p:spPr>
      </p:pic>
      <p:pic>
        <p:nvPicPr>
          <p:cNvPr id="16" name="Object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492576" y="4211357"/>
            <a:ext cx="3050516" cy="1171802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6520635" y="971429"/>
            <a:ext cx="743322" cy="838095"/>
            <a:chOff x="16520635" y="971429"/>
            <a:chExt cx="743322" cy="838095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520635" y="971429"/>
              <a:ext cx="743322" cy="838095"/>
            </a:xfrm>
            <a:prstGeom prst="rect">
              <a:avLst/>
            </a:prstGeom>
          </p:spPr>
        </p:pic>
      </p:grpSp>
      <p:pic>
        <p:nvPicPr>
          <p:cNvPr id="20" name="Object 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6413781" y="1022857"/>
            <a:ext cx="1105524" cy="930390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15706042" y="7928265"/>
            <a:ext cx="795545" cy="795545"/>
            <a:chOff x="15706042" y="7928265"/>
            <a:chExt cx="795545" cy="795545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706042" y="7928265"/>
              <a:ext cx="795545" cy="795545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0661598" y="7928265"/>
            <a:ext cx="795545" cy="795545"/>
            <a:chOff x="10661598" y="7928265"/>
            <a:chExt cx="795545" cy="795545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661598" y="7928265"/>
              <a:ext cx="795545" cy="795545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5642550" y="7928265"/>
            <a:ext cx="795545" cy="795545"/>
            <a:chOff x="5642550" y="7928265"/>
            <a:chExt cx="795545" cy="795545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642550" y="7928265"/>
              <a:ext cx="795545" cy="795545"/>
            </a:xfrm>
            <a:prstGeom prst="rect">
              <a:avLst/>
            </a:prstGeom>
          </p:spPr>
        </p:pic>
      </p:grpSp>
      <p:pic>
        <p:nvPicPr>
          <p:cNvPr id="30" name="Object 29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42175" y="1028502"/>
            <a:ext cx="15368867" cy="3800438"/>
          </a:xfrm>
          <a:prstGeom prst="rect">
            <a:avLst/>
          </a:prstGeom>
        </p:spPr>
      </p:pic>
      <p:grpSp>
        <p:nvGrpSpPr>
          <p:cNvPr id="1009" name="그룹 1009"/>
          <p:cNvGrpSpPr/>
          <p:nvPr/>
        </p:nvGrpSpPr>
        <p:grpSpPr>
          <a:xfrm>
            <a:off x="2299370" y="5398606"/>
            <a:ext cx="3343180" cy="3343180"/>
            <a:chOff x="2299370" y="5398606"/>
            <a:chExt cx="3343180" cy="3343180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299370" y="5398606"/>
              <a:ext cx="3343180" cy="334318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7135561" y="5398606"/>
            <a:ext cx="3343180" cy="3343180"/>
            <a:chOff x="7135561" y="5398606"/>
            <a:chExt cx="3343180" cy="3343180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135561" y="5398606"/>
              <a:ext cx="3343180" cy="3343180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2362863" y="5380630"/>
            <a:ext cx="3343180" cy="3343180"/>
            <a:chOff x="12362863" y="5380630"/>
            <a:chExt cx="3343180" cy="3343180"/>
          </a:xfrm>
        </p:grpSpPr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362863" y="5380630"/>
              <a:ext cx="3343180" cy="3343180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2219599" y="2268007"/>
            <a:ext cx="1574438" cy="1574438"/>
            <a:chOff x="2219599" y="2268007"/>
            <a:chExt cx="1574438" cy="1574438"/>
          </a:xfrm>
        </p:grpSpPr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 rot="-900000">
              <a:off x="2219599" y="2268007"/>
              <a:ext cx="1574438" cy="157443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D0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350889" y="457143"/>
            <a:ext cx="17576822" cy="9374182"/>
            <a:chOff x="350889" y="457143"/>
            <a:chExt cx="17576822" cy="937418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0889" y="457143"/>
              <a:ext cx="17576822" cy="937418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815476" y="4190476"/>
            <a:ext cx="4654762" cy="4551310"/>
            <a:chOff x="6815476" y="4190476"/>
            <a:chExt cx="4654762" cy="4551310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15476" y="4190476"/>
              <a:ext cx="4654762" cy="4551310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1873016" y="4190476"/>
            <a:ext cx="4654762" cy="4551310"/>
            <a:chOff x="11873016" y="4190476"/>
            <a:chExt cx="4654762" cy="4551310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873016" y="4190476"/>
              <a:ext cx="4654762" cy="4551310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809524" y="4190476"/>
            <a:ext cx="4654762" cy="4551310"/>
            <a:chOff x="1809524" y="4190476"/>
            <a:chExt cx="4654762" cy="4551310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09524" y="4190476"/>
              <a:ext cx="4654762" cy="4551310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91309" y="4211357"/>
            <a:ext cx="2683935" cy="1171802"/>
          </a:xfrm>
          <a:prstGeom prst="rect">
            <a:avLst/>
          </a:prstGeom>
        </p:spPr>
      </p:pic>
      <p:pic>
        <p:nvPicPr>
          <p:cNvPr id="15" name="Object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63966" y="4211357"/>
            <a:ext cx="2664888" cy="1171802"/>
          </a:xfrm>
          <a:prstGeom prst="rect">
            <a:avLst/>
          </a:prstGeom>
        </p:spPr>
      </p:pic>
      <p:pic>
        <p:nvPicPr>
          <p:cNvPr id="16" name="Object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492576" y="4211357"/>
            <a:ext cx="3050516" cy="1171802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6520635" y="971429"/>
            <a:ext cx="743322" cy="838095"/>
            <a:chOff x="16520635" y="971429"/>
            <a:chExt cx="743322" cy="838095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520635" y="971429"/>
              <a:ext cx="743322" cy="838095"/>
            </a:xfrm>
            <a:prstGeom prst="rect">
              <a:avLst/>
            </a:prstGeom>
          </p:spPr>
        </p:pic>
      </p:grpSp>
      <p:pic>
        <p:nvPicPr>
          <p:cNvPr id="20" name="Object 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6413781" y="1022857"/>
            <a:ext cx="1105524" cy="930390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15706042" y="7928265"/>
            <a:ext cx="795545" cy="795545"/>
            <a:chOff x="15706042" y="7928265"/>
            <a:chExt cx="795545" cy="795545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706042" y="7928265"/>
              <a:ext cx="795545" cy="795545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0661598" y="7928265"/>
            <a:ext cx="795545" cy="795545"/>
            <a:chOff x="10661598" y="7928265"/>
            <a:chExt cx="795545" cy="795545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661598" y="7928265"/>
              <a:ext cx="795545" cy="795545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5642550" y="7928265"/>
            <a:ext cx="795545" cy="795545"/>
            <a:chOff x="5642550" y="7928265"/>
            <a:chExt cx="795545" cy="795545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642550" y="7928265"/>
              <a:ext cx="795545" cy="795545"/>
            </a:xfrm>
            <a:prstGeom prst="rect">
              <a:avLst/>
            </a:prstGeom>
          </p:spPr>
        </p:pic>
      </p:grpSp>
      <p:pic>
        <p:nvPicPr>
          <p:cNvPr id="30" name="Object 29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42175" y="1028503"/>
            <a:ext cx="15902199" cy="3800437"/>
          </a:xfrm>
          <a:prstGeom prst="rect">
            <a:avLst/>
          </a:prstGeom>
        </p:spPr>
      </p:pic>
      <p:grpSp>
        <p:nvGrpSpPr>
          <p:cNvPr id="1009" name="그룹 1009"/>
          <p:cNvGrpSpPr/>
          <p:nvPr/>
        </p:nvGrpSpPr>
        <p:grpSpPr>
          <a:xfrm>
            <a:off x="2823839" y="5153066"/>
            <a:ext cx="2626131" cy="2626131"/>
            <a:chOff x="2823839" y="5153066"/>
            <a:chExt cx="2626131" cy="2626131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823839" y="5153066"/>
              <a:ext cx="2626131" cy="2626131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8000352" y="5363688"/>
            <a:ext cx="2204886" cy="2204886"/>
            <a:chOff x="8000352" y="5363688"/>
            <a:chExt cx="2204886" cy="2204886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000352" y="5363688"/>
              <a:ext cx="2204886" cy="2204886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3016313" y="5188571"/>
            <a:ext cx="2368168" cy="2368168"/>
            <a:chOff x="13016313" y="5188571"/>
            <a:chExt cx="2368168" cy="2368168"/>
          </a:xfrm>
        </p:grpSpPr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016313" y="5188571"/>
              <a:ext cx="2368168" cy="2368168"/>
            </a:xfrm>
            <a:prstGeom prst="rect">
              <a:avLst/>
            </a:prstGeom>
          </p:spPr>
        </p:pic>
      </p:grpSp>
      <p:pic>
        <p:nvPicPr>
          <p:cNvPr id="40" name="Object 39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729241" y="7725937"/>
            <a:ext cx="2822623" cy="1138737"/>
          </a:xfrm>
          <a:prstGeom prst="rect">
            <a:avLst/>
          </a:prstGeom>
        </p:spPr>
      </p:pic>
      <p:pic>
        <p:nvPicPr>
          <p:cNvPr id="41" name="Object 40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8093712" y="7610316"/>
            <a:ext cx="2406052" cy="1138737"/>
          </a:xfrm>
          <a:prstGeom prst="rect">
            <a:avLst/>
          </a:prstGeom>
        </p:spPr>
      </p:pic>
      <p:pic>
        <p:nvPicPr>
          <p:cNvPr id="42" name="Object 41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3054354" y="7625554"/>
            <a:ext cx="2406052" cy="113873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D0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350889" y="457143"/>
            <a:ext cx="17576822" cy="9374182"/>
            <a:chOff x="350889" y="457143"/>
            <a:chExt cx="17576822" cy="937418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0889" y="457143"/>
              <a:ext cx="17576822" cy="937418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860952" y="3869175"/>
            <a:ext cx="8554286" cy="5453419"/>
            <a:chOff x="860952" y="3869175"/>
            <a:chExt cx="8554286" cy="545341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0952" y="3869175"/>
              <a:ext cx="8554286" cy="5453419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556" y="3547358"/>
            <a:ext cx="2519612" cy="2078050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97729" y="3994996"/>
            <a:ext cx="4908969" cy="920797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6520635" y="971429"/>
            <a:ext cx="743322" cy="838095"/>
            <a:chOff x="16520635" y="971429"/>
            <a:chExt cx="743322" cy="838095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520635" y="971429"/>
              <a:ext cx="743322" cy="838095"/>
            </a:xfrm>
            <a:prstGeom prst="rect">
              <a:avLst/>
            </a:prstGeom>
          </p:spPr>
        </p:pic>
      </p:grpSp>
      <p:pic>
        <p:nvPicPr>
          <p:cNvPr id="13" name="Object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413781" y="1022857"/>
            <a:ext cx="1096000" cy="930390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9339048" y="3869175"/>
            <a:ext cx="7925861" cy="5453419"/>
            <a:chOff x="9339048" y="3869175"/>
            <a:chExt cx="7925861" cy="5453419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339048" y="3869175"/>
              <a:ext cx="7925861" cy="545341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858095" y="5913333"/>
            <a:ext cx="1019048" cy="1019048"/>
            <a:chOff x="8858095" y="5913333"/>
            <a:chExt cx="1019048" cy="1019048"/>
          </a:xfrm>
        </p:grpSpPr>
        <p:grpSp>
          <p:nvGrpSpPr>
            <p:cNvPr id="1006" name="그룹 1006"/>
            <p:cNvGrpSpPr/>
            <p:nvPr/>
          </p:nvGrpSpPr>
          <p:grpSpPr>
            <a:xfrm>
              <a:off x="8858095" y="5913333"/>
              <a:ext cx="1019048" cy="1019048"/>
              <a:chOff x="8858095" y="5913333"/>
              <a:chExt cx="1019048" cy="1019048"/>
            </a:xfrm>
          </p:grpSpPr>
          <p:pic>
            <p:nvPicPr>
              <p:cNvPr id="19" name="Object 18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8858095" y="5913333"/>
                <a:ext cx="1019048" cy="1019048"/>
              </a:xfrm>
              <a:prstGeom prst="rect">
                <a:avLst/>
              </a:prstGeom>
            </p:spPr>
          </p:pic>
        </p:grpSp>
        <p:grpSp>
          <p:nvGrpSpPr>
            <p:cNvPr id="1007" name="그룹 1007"/>
            <p:cNvGrpSpPr/>
            <p:nvPr/>
          </p:nvGrpSpPr>
          <p:grpSpPr>
            <a:xfrm>
              <a:off x="9256239" y="6182287"/>
              <a:ext cx="296938" cy="459074"/>
              <a:chOff x="9256239" y="6182287"/>
              <a:chExt cx="296938" cy="459074"/>
            </a:xfrm>
          </p:grpSpPr>
          <p:pic>
            <p:nvPicPr>
              <p:cNvPr id="22" name="Object 21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9256239" y="6182287"/>
                <a:ext cx="296938" cy="459074"/>
              </a:xfrm>
              <a:prstGeom prst="rect">
                <a:avLst/>
              </a:prstGeom>
            </p:spPr>
          </p:pic>
        </p:grpSp>
      </p:grpSp>
      <p:pic>
        <p:nvPicPr>
          <p:cNvPr id="25" name="Object 2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57875" y="1170762"/>
            <a:ext cx="17761430" cy="3427344"/>
          </a:xfrm>
          <a:prstGeom prst="rect">
            <a:avLst/>
          </a:prstGeom>
        </p:spPr>
      </p:pic>
      <p:pic>
        <p:nvPicPr>
          <p:cNvPr id="26" name="Object 2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192646" y="5068113"/>
            <a:ext cx="7342405" cy="1801348"/>
          </a:xfrm>
          <a:prstGeom prst="rect">
            <a:avLst/>
          </a:prstGeom>
        </p:spPr>
      </p:pic>
      <p:pic>
        <p:nvPicPr>
          <p:cNvPr id="27" name="Object 2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207884" y="7018724"/>
            <a:ext cx="7282167" cy="234277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54</Words>
  <Application>Microsoft Office PowerPoint</Application>
  <PresentationFormat>사용자 지정</PresentationFormat>
  <Paragraphs>10</Paragraphs>
  <Slides>24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24</vt:i4>
      </vt:variant>
    </vt:vector>
  </HeadingPairs>
  <TitlesOfParts>
    <vt:vector size="28" baseType="lpstr">
      <vt:lpstr>HY견고딕</vt:lpstr>
      <vt:lpstr>Arial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officegen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officegen</dc:creator>
  <cp:lastModifiedBy>USER</cp:lastModifiedBy>
  <cp:revision>2</cp:revision>
  <dcterms:created xsi:type="dcterms:W3CDTF">2023-05-10T16:02:28Z</dcterms:created>
  <dcterms:modified xsi:type="dcterms:W3CDTF">2023-07-03T04:08:09Z</dcterms:modified>
</cp:coreProperties>
</file>