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7" r:id="rId32"/>
    <p:sldId id="288" r:id="rId33"/>
    <p:sldId id="285" r:id="rId34"/>
    <p:sldId id="286" r:id="rId35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3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31.png"/><Relationship Id="rId2" Type="http://schemas.openxmlformats.org/officeDocument/2006/relationships/image" Target="../media/image79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34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37.png"/><Relationship Id="rId18" Type="http://schemas.openxmlformats.org/officeDocument/2006/relationships/image" Target="../media/image135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36.png"/><Relationship Id="rId17" Type="http://schemas.openxmlformats.org/officeDocument/2006/relationships/image" Target="../media/image134.png"/><Relationship Id="rId2" Type="http://schemas.openxmlformats.org/officeDocument/2006/relationships/image" Target="../media/image79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39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85.png"/><Relationship Id="rId2" Type="http://schemas.openxmlformats.org/officeDocument/2006/relationships/video" Target="../media/media1.mp4"/><Relationship Id="rId16" Type="http://schemas.openxmlformats.org/officeDocument/2006/relationships/image" Target="../media/image142.png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11" Type="http://schemas.openxmlformats.org/officeDocument/2006/relationships/image" Target="../media/image59.png"/><Relationship Id="rId5" Type="http://schemas.openxmlformats.org/officeDocument/2006/relationships/image" Target="../media/image79.png"/><Relationship Id="rId15" Type="http://schemas.openxmlformats.org/officeDocument/2006/relationships/image" Target="../media/image141.png"/><Relationship Id="rId10" Type="http://schemas.openxmlformats.org/officeDocument/2006/relationships/image" Target="../media/image57.png"/><Relationship Id="rId4" Type="http://schemas.openxmlformats.org/officeDocument/2006/relationships/image" Target="../media/image134.png"/><Relationship Id="rId9" Type="http://schemas.openxmlformats.org/officeDocument/2006/relationships/image" Target="../media/image56.png"/><Relationship Id="rId1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47.png"/><Relationship Id="rId2" Type="http://schemas.openxmlformats.org/officeDocument/2006/relationships/image" Target="../media/image79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45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52.png"/><Relationship Id="rId3" Type="http://schemas.openxmlformats.org/officeDocument/2006/relationships/image" Target="../media/image80.png"/><Relationship Id="rId21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51.png"/><Relationship Id="rId2" Type="http://schemas.openxmlformats.org/officeDocument/2006/relationships/image" Target="../media/image79.pn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49.png"/><Relationship Id="rId10" Type="http://schemas.openxmlformats.org/officeDocument/2006/relationships/image" Target="../media/image86.png"/><Relationship Id="rId19" Type="http://schemas.openxmlformats.org/officeDocument/2006/relationships/image" Target="../media/image153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57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6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61.png"/><Relationship Id="rId2" Type="http://schemas.openxmlformats.org/officeDocument/2006/relationships/image" Target="../media/image79.png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59.png"/><Relationship Id="rId10" Type="http://schemas.openxmlformats.org/officeDocument/2006/relationships/image" Target="../media/image86.png"/><Relationship Id="rId19" Type="http://schemas.openxmlformats.org/officeDocument/2006/relationships/image" Target="../media/image163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69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68.png"/><Relationship Id="rId2" Type="http://schemas.openxmlformats.org/officeDocument/2006/relationships/image" Target="../media/image79.png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66.png"/><Relationship Id="rId10" Type="http://schemas.openxmlformats.org/officeDocument/2006/relationships/image" Target="../media/image86.png"/><Relationship Id="rId19" Type="http://schemas.openxmlformats.org/officeDocument/2006/relationships/image" Target="../media/image170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73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78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77.png"/><Relationship Id="rId2" Type="http://schemas.openxmlformats.org/officeDocument/2006/relationships/image" Target="../media/image79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75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83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82.png"/><Relationship Id="rId2" Type="http://schemas.openxmlformats.org/officeDocument/2006/relationships/image" Target="../media/image7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80.png"/><Relationship Id="rId10" Type="http://schemas.openxmlformats.org/officeDocument/2006/relationships/image" Target="../media/image86.png"/><Relationship Id="rId19" Type="http://schemas.openxmlformats.org/officeDocument/2006/relationships/image" Target="../media/image184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86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85.png"/><Relationship Id="rId2" Type="http://schemas.openxmlformats.org/officeDocument/2006/relationships/image" Target="../media/image79.pn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80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91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90.png"/><Relationship Id="rId2" Type="http://schemas.openxmlformats.org/officeDocument/2006/relationships/image" Target="../media/image79.png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88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93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197.png"/><Relationship Id="rId3" Type="http://schemas.openxmlformats.org/officeDocument/2006/relationships/image" Target="../media/image80.png"/><Relationship Id="rId21" Type="http://schemas.openxmlformats.org/officeDocument/2006/relationships/image" Target="../media/image20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196.png"/><Relationship Id="rId2" Type="http://schemas.openxmlformats.org/officeDocument/2006/relationships/image" Target="../media/image79.pn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94.png"/><Relationship Id="rId10" Type="http://schemas.openxmlformats.org/officeDocument/2006/relationships/image" Target="../media/image86.png"/><Relationship Id="rId19" Type="http://schemas.openxmlformats.org/officeDocument/2006/relationships/image" Target="../media/image198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203.png"/><Relationship Id="rId2" Type="http://schemas.openxmlformats.org/officeDocument/2006/relationships/image" Target="../media/image79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88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05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2.png"/><Relationship Id="rId18" Type="http://schemas.openxmlformats.org/officeDocument/2006/relationships/image" Target="../media/image211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210.png"/><Relationship Id="rId2" Type="http://schemas.openxmlformats.org/officeDocument/2006/relationships/image" Target="../media/image79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08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14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15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4.png"/><Relationship Id="rId21" Type="http://schemas.openxmlformats.org/officeDocument/2006/relationships/image" Target="../media/image77.png"/><Relationship Id="rId7" Type="http://schemas.openxmlformats.org/officeDocument/2006/relationships/image" Target="../media/image55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63.png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68.png"/><Relationship Id="rId24" Type="http://schemas.openxmlformats.org/officeDocument/2006/relationships/image" Target="../media/image34.png"/><Relationship Id="rId5" Type="http://schemas.openxmlformats.org/officeDocument/2006/relationships/image" Target="../media/image66.png"/><Relationship Id="rId15" Type="http://schemas.openxmlformats.org/officeDocument/2006/relationships/image" Target="../media/image72.png"/><Relationship Id="rId23" Type="http://schemas.openxmlformats.org/officeDocument/2006/relationships/image" Target="../media/image31.png"/><Relationship Id="rId10" Type="http://schemas.openxmlformats.org/officeDocument/2006/relationships/image" Target="../media/image67.png"/><Relationship Id="rId19" Type="http://schemas.openxmlformats.org/officeDocument/2006/relationships/image" Target="../media/image49.png"/><Relationship Id="rId4" Type="http://schemas.openxmlformats.org/officeDocument/2006/relationships/image" Target="../media/image65.png"/><Relationship Id="rId9" Type="http://schemas.openxmlformats.org/officeDocument/2006/relationships/image" Target="../media/image57.png"/><Relationship Id="rId14" Type="http://schemas.openxmlformats.org/officeDocument/2006/relationships/image" Target="../media/image71.png"/><Relationship Id="rId22" Type="http://schemas.openxmlformats.org/officeDocument/2006/relationships/image" Target="../media/image7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16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17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2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2" Type="http://schemas.openxmlformats.org/officeDocument/2006/relationships/image" Target="../media/image79.png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17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2.png"/><Relationship Id="rId18" Type="http://schemas.openxmlformats.org/officeDocument/2006/relationships/image" Target="../media/image72.png"/><Relationship Id="rId3" Type="http://schemas.openxmlformats.org/officeDocument/2006/relationships/image" Target="../media/image80.png"/><Relationship Id="rId21" Type="http://schemas.openxmlformats.org/officeDocument/2006/relationships/image" Target="../media/image221.png"/><Relationship Id="rId7" Type="http://schemas.openxmlformats.org/officeDocument/2006/relationships/image" Target="../media/image57.png"/><Relationship Id="rId12" Type="http://schemas.openxmlformats.org/officeDocument/2006/relationships/image" Target="../media/image143.png"/><Relationship Id="rId17" Type="http://schemas.openxmlformats.org/officeDocument/2006/relationships/image" Target="../media/image71.png"/><Relationship Id="rId2" Type="http://schemas.openxmlformats.org/officeDocument/2006/relationships/image" Target="../media/image79.png"/><Relationship Id="rId16" Type="http://schemas.openxmlformats.org/officeDocument/2006/relationships/image" Target="../media/image220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219.png"/><Relationship Id="rId10" Type="http://schemas.openxmlformats.org/officeDocument/2006/relationships/image" Target="../media/image86.png"/><Relationship Id="rId19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213.png"/><Relationship Id="rId22" Type="http://schemas.openxmlformats.org/officeDocument/2006/relationships/image" Target="../media/image22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26" Type="http://schemas.openxmlformats.org/officeDocument/2006/relationships/image" Target="../media/image247.png"/><Relationship Id="rId3" Type="http://schemas.openxmlformats.org/officeDocument/2006/relationships/image" Target="../media/image224.png"/><Relationship Id="rId21" Type="http://schemas.openxmlformats.org/officeDocument/2006/relationships/image" Target="../media/image242.png"/><Relationship Id="rId34" Type="http://schemas.openxmlformats.org/officeDocument/2006/relationships/image" Target="../media/image255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5" Type="http://schemas.openxmlformats.org/officeDocument/2006/relationships/image" Target="../media/image246.png"/><Relationship Id="rId33" Type="http://schemas.openxmlformats.org/officeDocument/2006/relationships/image" Target="../media/image254.png"/><Relationship Id="rId2" Type="http://schemas.openxmlformats.org/officeDocument/2006/relationships/image" Target="../media/image223.png"/><Relationship Id="rId16" Type="http://schemas.openxmlformats.org/officeDocument/2006/relationships/image" Target="../media/image237.png"/><Relationship Id="rId20" Type="http://schemas.openxmlformats.org/officeDocument/2006/relationships/image" Target="../media/image241.png"/><Relationship Id="rId29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24" Type="http://schemas.openxmlformats.org/officeDocument/2006/relationships/image" Target="../media/image245.png"/><Relationship Id="rId32" Type="http://schemas.openxmlformats.org/officeDocument/2006/relationships/image" Target="../media/image253.png"/><Relationship Id="rId5" Type="http://schemas.openxmlformats.org/officeDocument/2006/relationships/image" Target="../media/image226.png"/><Relationship Id="rId15" Type="http://schemas.openxmlformats.org/officeDocument/2006/relationships/image" Target="../media/image236.png"/><Relationship Id="rId23" Type="http://schemas.openxmlformats.org/officeDocument/2006/relationships/image" Target="../media/image244.png"/><Relationship Id="rId28" Type="http://schemas.openxmlformats.org/officeDocument/2006/relationships/image" Target="../media/image249.png"/><Relationship Id="rId36" Type="http://schemas.openxmlformats.org/officeDocument/2006/relationships/image" Target="../media/image257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31" Type="http://schemas.openxmlformats.org/officeDocument/2006/relationships/image" Target="../media/image252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Relationship Id="rId22" Type="http://schemas.openxmlformats.org/officeDocument/2006/relationships/image" Target="../media/image243.png"/><Relationship Id="rId27" Type="http://schemas.openxmlformats.org/officeDocument/2006/relationships/image" Target="../media/image248.png"/><Relationship Id="rId30" Type="http://schemas.openxmlformats.org/officeDocument/2006/relationships/image" Target="../media/image251.png"/><Relationship Id="rId35" Type="http://schemas.openxmlformats.org/officeDocument/2006/relationships/image" Target="../media/image256.png"/><Relationship Id="rId8" Type="http://schemas.openxmlformats.org/officeDocument/2006/relationships/image" Target="../media/image2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83.png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10" Type="http://schemas.openxmlformats.org/officeDocument/2006/relationships/image" Target="../media/image59.png"/><Relationship Id="rId4" Type="http://schemas.openxmlformats.org/officeDocument/2006/relationships/image" Target="../media/image81.png"/><Relationship Id="rId9" Type="http://schemas.openxmlformats.org/officeDocument/2006/relationships/image" Target="../media/image57.png"/><Relationship Id="rId1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6.png"/><Relationship Id="rId18" Type="http://schemas.openxmlformats.org/officeDocument/2006/relationships/image" Target="../media/image94.png"/><Relationship Id="rId3" Type="http://schemas.openxmlformats.org/officeDocument/2006/relationships/image" Target="../media/image80.png"/><Relationship Id="rId21" Type="http://schemas.openxmlformats.org/officeDocument/2006/relationships/image" Target="../media/image97.png"/><Relationship Id="rId7" Type="http://schemas.openxmlformats.org/officeDocument/2006/relationships/image" Target="../media/image55.png"/><Relationship Id="rId12" Type="http://schemas.openxmlformats.org/officeDocument/2006/relationships/image" Target="../media/image85.png"/><Relationship Id="rId17" Type="http://schemas.openxmlformats.org/officeDocument/2006/relationships/image" Target="../media/image93.png"/><Relationship Id="rId2" Type="http://schemas.openxmlformats.org/officeDocument/2006/relationships/image" Target="../media/image79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90.png"/><Relationship Id="rId5" Type="http://schemas.openxmlformats.org/officeDocument/2006/relationships/image" Target="../media/image89.png"/><Relationship Id="rId15" Type="http://schemas.openxmlformats.org/officeDocument/2006/relationships/image" Target="../media/image91.png"/><Relationship Id="rId10" Type="http://schemas.openxmlformats.org/officeDocument/2006/relationships/image" Target="../media/image59.png"/><Relationship Id="rId19" Type="http://schemas.openxmlformats.org/officeDocument/2006/relationships/image" Target="../media/image95.png"/><Relationship Id="rId4" Type="http://schemas.openxmlformats.org/officeDocument/2006/relationships/image" Target="../media/image88.png"/><Relationship Id="rId9" Type="http://schemas.openxmlformats.org/officeDocument/2006/relationships/image" Target="../media/image57.png"/><Relationship Id="rId1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6.png"/><Relationship Id="rId18" Type="http://schemas.openxmlformats.org/officeDocument/2006/relationships/image" Target="../media/image104.png"/><Relationship Id="rId3" Type="http://schemas.openxmlformats.org/officeDocument/2006/relationships/image" Target="../media/image80.png"/><Relationship Id="rId7" Type="http://schemas.openxmlformats.org/officeDocument/2006/relationships/image" Target="../media/image55.png"/><Relationship Id="rId12" Type="http://schemas.openxmlformats.org/officeDocument/2006/relationships/image" Target="../media/image85.png"/><Relationship Id="rId17" Type="http://schemas.openxmlformats.org/officeDocument/2006/relationships/image" Target="../media/image103.png"/><Relationship Id="rId2" Type="http://schemas.openxmlformats.org/officeDocument/2006/relationships/image" Target="../media/image79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100.png"/><Relationship Id="rId5" Type="http://schemas.openxmlformats.org/officeDocument/2006/relationships/image" Target="../media/image99.png"/><Relationship Id="rId15" Type="http://schemas.openxmlformats.org/officeDocument/2006/relationships/image" Target="../media/image101.png"/><Relationship Id="rId10" Type="http://schemas.openxmlformats.org/officeDocument/2006/relationships/image" Target="../media/image59.png"/><Relationship Id="rId19" Type="http://schemas.openxmlformats.org/officeDocument/2006/relationships/image" Target="../media/image105.png"/><Relationship Id="rId4" Type="http://schemas.openxmlformats.org/officeDocument/2006/relationships/image" Target="../media/image98.png"/><Relationship Id="rId9" Type="http://schemas.openxmlformats.org/officeDocument/2006/relationships/image" Target="../media/image57.pn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80.png"/><Relationship Id="rId21" Type="http://schemas.openxmlformats.org/officeDocument/2006/relationships/image" Target="../media/image115.png"/><Relationship Id="rId7" Type="http://schemas.openxmlformats.org/officeDocument/2006/relationships/image" Target="../media/image57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2" Type="http://schemas.openxmlformats.org/officeDocument/2006/relationships/image" Target="../media/image79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24" Type="http://schemas.openxmlformats.org/officeDocument/2006/relationships/image" Target="../media/image118.png"/><Relationship Id="rId5" Type="http://schemas.openxmlformats.org/officeDocument/2006/relationships/image" Target="../media/image55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86.png"/><Relationship Id="rId19" Type="http://schemas.openxmlformats.org/officeDocument/2006/relationships/image" Target="../media/image113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0.png"/><Relationship Id="rId3" Type="http://schemas.openxmlformats.org/officeDocument/2006/relationships/image" Target="../media/image80.png"/><Relationship Id="rId7" Type="http://schemas.openxmlformats.org/officeDocument/2006/relationships/image" Target="../media/image56.png"/><Relationship Id="rId12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86.png"/><Relationship Id="rId5" Type="http://schemas.openxmlformats.org/officeDocument/2006/relationships/image" Target="../media/image48.png"/><Relationship Id="rId15" Type="http://schemas.openxmlformats.org/officeDocument/2006/relationships/image" Target="../media/image119.png"/><Relationship Id="rId10" Type="http://schemas.openxmlformats.org/officeDocument/2006/relationships/image" Target="../media/image85.png"/><Relationship Id="rId4" Type="http://schemas.openxmlformats.org/officeDocument/2006/relationships/image" Target="../media/image118.png"/><Relationship Id="rId9" Type="http://schemas.openxmlformats.org/officeDocument/2006/relationships/image" Target="../media/image59.png"/><Relationship Id="rId1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80.png"/><Relationship Id="rId21" Type="http://schemas.openxmlformats.org/officeDocument/2006/relationships/image" Target="../media/image130.png"/><Relationship Id="rId7" Type="http://schemas.openxmlformats.org/officeDocument/2006/relationships/image" Target="../media/image57.png"/><Relationship Id="rId12" Type="http://schemas.openxmlformats.org/officeDocument/2006/relationships/image" Target="../media/image106.png"/><Relationship Id="rId17" Type="http://schemas.openxmlformats.org/officeDocument/2006/relationships/image" Target="../media/image126.png"/><Relationship Id="rId2" Type="http://schemas.openxmlformats.org/officeDocument/2006/relationships/image" Target="../media/image79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124.png"/><Relationship Id="rId23" Type="http://schemas.openxmlformats.org/officeDocument/2006/relationships/image" Target="../media/image119.png"/><Relationship Id="rId10" Type="http://schemas.openxmlformats.org/officeDocument/2006/relationships/image" Target="../media/image86.png"/><Relationship Id="rId19" Type="http://schemas.openxmlformats.org/officeDocument/2006/relationships/image" Target="../media/image128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123.png"/><Relationship Id="rId22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70535" y="4229890"/>
            <a:ext cx="1110360" cy="1566287"/>
            <a:chOff x="270535" y="4229890"/>
            <a:chExt cx="1110360" cy="156628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440000">
              <a:off x="270535" y="4229890"/>
              <a:ext cx="1110360" cy="156628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111216" y="439235"/>
            <a:ext cx="1084315" cy="1084315"/>
            <a:chOff x="7111216" y="439235"/>
            <a:chExt cx="1084315" cy="108431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0">
              <a:off x="7111216" y="439235"/>
              <a:ext cx="1084315" cy="108431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370751" y="-227944"/>
            <a:ext cx="1106408" cy="1106408"/>
            <a:chOff x="10370751" y="-227944"/>
            <a:chExt cx="1106408" cy="110640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0000">
              <a:off x="10370751" y="-227944"/>
              <a:ext cx="1106408" cy="110640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223793" y="9479905"/>
            <a:ext cx="1346734" cy="1346734"/>
            <a:chOff x="5223793" y="9479905"/>
            <a:chExt cx="1346734" cy="134673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">
              <a:off x="5223793" y="9479905"/>
              <a:ext cx="1346734" cy="134673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610053" y="-264700"/>
            <a:ext cx="1149993" cy="1234951"/>
            <a:chOff x="13610053" y="-264700"/>
            <a:chExt cx="1149993" cy="123495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080000">
              <a:off x="13610053" y="-264700"/>
              <a:ext cx="1149993" cy="123495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3453258" y="8468162"/>
            <a:ext cx="1962859" cy="1962859"/>
            <a:chOff x="3453258" y="8468162"/>
            <a:chExt cx="1962859" cy="196285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3453258" y="8468162"/>
              <a:ext cx="1962859" cy="196285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5542" y="7584"/>
            <a:ext cx="2414500" cy="2091561"/>
            <a:chOff x="25542" y="7584"/>
            <a:chExt cx="2414500" cy="209156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260000">
              <a:off x="25542" y="7584"/>
              <a:ext cx="2414500" cy="209156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862378" y="9148446"/>
            <a:ext cx="1107433" cy="1107433"/>
            <a:chOff x="6862378" y="9148446"/>
            <a:chExt cx="1107433" cy="110743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260000">
              <a:off x="6862378" y="9148446"/>
              <a:ext cx="1107433" cy="110743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280431" y="9605505"/>
            <a:ext cx="943932" cy="943932"/>
            <a:chOff x="13280431" y="9605505"/>
            <a:chExt cx="943932" cy="943932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440000">
              <a:off x="13280431" y="9605505"/>
              <a:ext cx="943932" cy="94393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774642" y="352052"/>
            <a:ext cx="689245" cy="528995"/>
            <a:chOff x="2774642" y="352052"/>
            <a:chExt cx="689245" cy="528995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74642" y="352052"/>
              <a:ext cx="689245" cy="52899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94962" y="7471883"/>
            <a:ext cx="1062746" cy="1062746"/>
            <a:chOff x="94962" y="7471883"/>
            <a:chExt cx="1062746" cy="1062746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2100000">
              <a:off x="94962" y="7471883"/>
              <a:ext cx="1062746" cy="106274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558822" y="4749450"/>
            <a:ext cx="1443595" cy="1443595"/>
            <a:chOff x="16558822" y="4749450"/>
            <a:chExt cx="1443595" cy="144359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58822" y="4749450"/>
              <a:ext cx="1443595" cy="144359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8179841" y="9567352"/>
            <a:ext cx="1997979" cy="962705"/>
            <a:chOff x="8179841" y="9567352"/>
            <a:chExt cx="1997979" cy="96270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2100000">
              <a:off x="8179841" y="9567352"/>
              <a:ext cx="1997979" cy="96270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5234182" y="140405"/>
            <a:ext cx="1655383" cy="2200385"/>
            <a:chOff x="5234182" y="140405"/>
            <a:chExt cx="1655383" cy="2200385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34182" y="140405"/>
              <a:ext cx="1655383" cy="2200385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5697445" y="214728"/>
            <a:ext cx="1123168" cy="1406569"/>
            <a:chOff x="15697445" y="214728"/>
            <a:chExt cx="1123168" cy="1406569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1440000">
              <a:off x="15697445" y="214728"/>
              <a:ext cx="1123168" cy="1406569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6414756" y="9473118"/>
            <a:ext cx="998546" cy="998546"/>
            <a:chOff x="16414756" y="9473118"/>
            <a:chExt cx="998546" cy="99854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1560000">
              <a:off x="16414756" y="9473118"/>
              <a:ext cx="998546" cy="998546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2436644" y="9617120"/>
            <a:ext cx="945920" cy="945920"/>
            <a:chOff x="2436644" y="9617120"/>
            <a:chExt cx="945920" cy="945920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440000">
              <a:off x="2436644" y="9617120"/>
              <a:ext cx="945920" cy="94592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1991151" y="452850"/>
            <a:ext cx="913538" cy="913538"/>
            <a:chOff x="11991151" y="452850"/>
            <a:chExt cx="913538" cy="913538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440000">
              <a:off x="11991151" y="452850"/>
              <a:ext cx="913538" cy="913538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7463379" y="3820248"/>
            <a:ext cx="932948" cy="1094279"/>
            <a:chOff x="17463379" y="3820248"/>
            <a:chExt cx="932948" cy="1094279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20000">
              <a:off x="17463379" y="3820248"/>
              <a:ext cx="932948" cy="109427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6713582" y="6511168"/>
            <a:ext cx="1143685" cy="1083038"/>
            <a:chOff x="16713582" y="6511168"/>
            <a:chExt cx="1143685" cy="1083038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840000">
              <a:off x="16713582" y="6511168"/>
              <a:ext cx="1143685" cy="1083038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1761576" y="9201463"/>
            <a:ext cx="1243807" cy="828819"/>
            <a:chOff x="11761576" y="9201463"/>
            <a:chExt cx="1243807" cy="828819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1320000">
              <a:off x="11761576" y="9201463"/>
              <a:ext cx="1243807" cy="828819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6763841" y="7566476"/>
            <a:ext cx="2015505" cy="2015505"/>
            <a:chOff x="16763841" y="7566476"/>
            <a:chExt cx="2015505" cy="2015505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1440000">
              <a:off x="16763841" y="7566476"/>
              <a:ext cx="2015505" cy="2015505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480689" y="1182806"/>
            <a:ext cx="15324336" cy="7920102"/>
            <a:chOff x="1480689" y="1182806"/>
            <a:chExt cx="15324336" cy="7920102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80689" y="1182806"/>
              <a:ext cx="15324336" cy="7920102"/>
            </a:xfrm>
            <a:prstGeom prst="rect">
              <a:avLst/>
            </a:prstGeom>
          </p:spPr>
        </p:pic>
      </p:grpSp>
      <p:pic>
        <p:nvPicPr>
          <p:cNvPr id="71" name="Object 70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313283" y="1777556"/>
            <a:ext cx="14963876" cy="6687019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13308" y="8152020"/>
            <a:ext cx="13414126" cy="908479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3918557" y="52786"/>
            <a:ext cx="1130110" cy="1130110"/>
            <a:chOff x="3918557" y="52786"/>
            <a:chExt cx="1130110" cy="1130110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-660000">
              <a:off x="3918557" y="52786"/>
              <a:ext cx="1130110" cy="1130110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0490818" y="9196444"/>
            <a:ext cx="1016052" cy="1016052"/>
            <a:chOff x="10490818" y="9196444"/>
            <a:chExt cx="1016052" cy="1016052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">
              <a:off x="10490818" y="9196444"/>
              <a:ext cx="1016052" cy="1016052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94260" y="6094464"/>
            <a:ext cx="1365598" cy="1365597"/>
            <a:chOff x="94260" y="6094464"/>
            <a:chExt cx="1365598" cy="1365597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1500000">
              <a:off x="94260" y="6094464"/>
              <a:ext cx="1365598" cy="1365597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6914029" y="2060411"/>
            <a:ext cx="1318352" cy="1318352"/>
            <a:chOff x="16914029" y="2060411"/>
            <a:chExt cx="1318352" cy="1318352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 rot="-480000">
              <a:off x="16914029" y="2060411"/>
              <a:ext cx="1318352" cy="1318352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-323778" y="2136701"/>
            <a:ext cx="2172354" cy="2172354"/>
            <a:chOff x="-323778" y="2136701"/>
            <a:chExt cx="2172354" cy="2172354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-323778" y="2136701"/>
              <a:ext cx="2172354" cy="2172354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14769845" y="9187673"/>
            <a:ext cx="1288771" cy="1032265"/>
            <a:chOff x="14769845" y="9187673"/>
            <a:chExt cx="1288771" cy="1032265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 rot="-360000">
              <a:off x="14769845" y="9187673"/>
              <a:ext cx="1288771" cy="1032265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263476" y="8634464"/>
            <a:ext cx="1596230" cy="1518808"/>
            <a:chOff x="263476" y="8634464"/>
            <a:chExt cx="1596230" cy="1518808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3476" y="8634464"/>
              <a:ext cx="1596230" cy="1518808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16783525" y="202345"/>
            <a:ext cx="1596230" cy="1596230"/>
            <a:chOff x="16783525" y="202345"/>
            <a:chExt cx="1596230" cy="1596230"/>
          </a:xfrm>
        </p:grpSpPr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783525" y="202345"/>
              <a:ext cx="1596230" cy="1596230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8315182" y="-258166"/>
            <a:ext cx="1655350" cy="1655350"/>
            <a:chOff x="8315182" y="-258166"/>
            <a:chExt cx="1655350" cy="1655350"/>
          </a:xfrm>
        </p:grpSpPr>
        <p:pic>
          <p:nvPicPr>
            <p:cNvPr id="98" name="Object 97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 rot="-720000">
              <a:off x="8315182" y="-258166"/>
              <a:ext cx="1655350" cy="1655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39202" y="2627789"/>
            <a:ext cx="4394728" cy="6780937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7287027" y="2684931"/>
            <a:ext cx="8575044" cy="6083564"/>
            <a:chOff x="7287027" y="2684931"/>
            <a:chExt cx="8575044" cy="6083564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87027" y="2684931"/>
              <a:ext cx="8575044" cy="6083564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142561" y="8722782"/>
            <a:ext cx="6986062" cy="100684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600215" y="1258919"/>
            <a:ext cx="8176489" cy="348743"/>
            <a:chOff x="2600215" y="1258919"/>
            <a:chExt cx="8176489" cy="348743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8176489" cy="348743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605" y="751996"/>
            <a:ext cx="8473294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0944323" y="2430187"/>
            <a:ext cx="5378706" cy="5551144"/>
            <a:chOff x="10944323" y="2430187"/>
            <a:chExt cx="5378706" cy="5551144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44323" y="2430187"/>
              <a:ext cx="5378706" cy="555114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65590" y="2482850"/>
            <a:ext cx="5701946" cy="5662456"/>
            <a:chOff x="1965590" y="2482850"/>
            <a:chExt cx="5701946" cy="5662456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65590" y="2482850"/>
              <a:ext cx="5701946" cy="5662456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19877" y="8272587"/>
            <a:ext cx="5023014" cy="1006843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130808" y="8169564"/>
            <a:ext cx="5379557" cy="1006843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37449" y="3678523"/>
            <a:ext cx="3044700" cy="3302033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2600215" y="1258919"/>
            <a:ext cx="8176489" cy="348743"/>
            <a:chOff x="2600215" y="1258919"/>
            <a:chExt cx="8176489" cy="348743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00215" y="1258919"/>
              <a:ext cx="8176489" cy="348743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043615" y="672880"/>
            <a:ext cx="8473294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1014">
            <a:extLst>
              <a:ext uri="{FF2B5EF4-FFF2-40B4-BE49-F238E27FC236}">
                <a16:creationId xmlns:a16="http://schemas.microsoft.com/office/drawing/2014/main" id="{0ED4EAF2-2BD2-489F-A45A-3CB40150A7E4}"/>
              </a:ext>
            </a:extLst>
          </p:cNvPr>
          <p:cNvGrpSpPr/>
          <p:nvPr/>
        </p:nvGrpSpPr>
        <p:grpSpPr>
          <a:xfrm>
            <a:off x="2600215" y="1258919"/>
            <a:ext cx="8176489" cy="348743"/>
            <a:chOff x="2600215" y="1258919"/>
            <a:chExt cx="8176489" cy="348743"/>
          </a:xfrm>
        </p:grpSpPr>
        <p:pic>
          <p:nvPicPr>
            <p:cNvPr id="27" name="Object 43">
              <a:extLst>
                <a:ext uri="{FF2B5EF4-FFF2-40B4-BE49-F238E27FC236}">
                  <a16:creationId xmlns:a16="http://schemas.microsoft.com/office/drawing/2014/main" id="{05499913-0AC2-4976-9EF9-598BDDEF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8176489" cy="348743"/>
            </a:xfrm>
            <a:prstGeom prst="rect">
              <a:avLst/>
            </a:prstGeom>
          </p:spPr>
        </p:pic>
      </p:grpSp>
      <p:grpSp>
        <p:nvGrpSpPr>
          <p:cNvPr id="4" name="그룹 1001">
            <a:extLst>
              <a:ext uri="{FF2B5EF4-FFF2-40B4-BE49-F238E27FC236}">
                <a16:creationId xmlns:a16="http://schemas.microsoft.com/office/drawing/2014/main" id="{D54763E0-88BE-433F-A7B0-E1FB270D2CD6}"/>
              </a:ext>
            </a:extLst>
          </p:cNvPr>
          <p:cNvGrpSpPr/>
          <p:nvPr/>
        </p:nvGrpSpPr>
        <p:grpSpPr>
          <a:xfrm>
            <a:off x="1085134" y="1924797"/>
            <a:ext cx="15655696" cy="7746417"/>
            <a:chOff x="1339473" y="2126011"/>
            <a:chExt cx="15655696" cy="7746417"/>
          </a:xfrm>
        </p:grpSpPr>
        <p:grpSp>
          <p:nvGrpSpPr>
            <p:cNvPr id="5" name="그룹 1002">
              <a:extLst>
                <a:ext uri="{FF2B5EF4-FFF2-40B4-BE49-F238E27FC236}">
                  <a16:creationId xmlns:a16="http://schemas.microsoft.com/office/drawing/2014/main" id="{E6C1AEA7-D94E-4192-A16A-0CC3322F0746}"/>
                </a:ext>
              </a:extLst>
            </p:cNvPr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8" name="Object 3">
                <a:extLst>
                  <a:ext uri="{FF2B5EF4-FFF2-40B4-BE49-F238E27FC236}">
                    <a16:creationId xmlns:a16="http://schemas.microsoft.com/office/drawing/2014/main" id="{08A70575-6CDC-495B-A8AC-B802D2BE6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6" name="그룹 1003">
              <a:extLst>
                <a:ext uri="{FF2B5EF4-FFF2-40B4-BE49-F238E27FC236}">
                  <a16:creationId xmlns:a16="http://schemas.microsoft.com/office/drawing/2014/main" id="{4D4F9BF7-A2A3-47FF-B51E-A26D4A506E73}"/>
                </a:ext>
              </a:extLst>
            </p:cNvPr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>
                <a:extLst>
                  <a:ext uri="{FF2B5EF4-FFF2-40B4-BE49-F238E27FC236}">
                    <a16:creationId xmlns:a16="http://schemas.microsoft.com/office/drawing/2014/main" id="{458EA3B4-06BD-4D50-ABC7-5EDC67537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9" name="그룹 1004">
            <a:extLst>
              <a:ext uri="{FF2B5EF4-FFF2-40B4-BE49-F238E27FC236}">
                <a16:creationId xmlns:a16="http://schemas.microsoft.com/office/drawing/2014/main" id="{E0A4E9C8-7A49-49DB-B4D1-33458ECA8719}"/>
              </a:ext>
            </a:extLst>
          </p:cNvPr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96E0E8A3-DB97-43D8-BD8E-0BDECD3F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1" name="그룹 1005">
            <a:extLst>
              <a:ext uri="{FF2B5EF4-FFF2-40B4-BE49-F238E27FC236}">
                <a16:creationId xmlns:a16="http://schemas.microsoft.com/office/drawing/2014/main" id="{4F246A13-4DFA-48A1-A728-A218856A8B71}"/>
              </a:ext>
            </a:extLst>
          </p:cNvPr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924ECD76-537B-4A1F-B695-74DB1EBA5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3" name="그룹 1006">
            <a:extLst>
              <a:ext uri="{FF2B5EF4-FFF2-40B4-BE49-F238E27FC236}">
                <a16:creationId xmlns:a16="http://schemas.microsoft.com/office/drawing/2014/main" id="{6A73B0F3-812A-4633-8118-61EE713522F6}"/>
              </a:ext>
            </a:extLst>
          </p:cNvPr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4" name="Object 16">
              <a:extLst>
                <a:ext uri="{FF2B5EF4-FFF2-40B4-BE49-F238E27FC236}">
                  <a16:creationId xmlns:a16="http://schemas.microsoft.com/office/drawing/2014/main" id="{4B1ADAAF-C746-42A0-A8AC-C07AB243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5" name="그룹 1007">
            <a:extLst>
              <a:ext uri="{FF2B5EF4-FFF2-40B4-BE49-F238E27FC236}">
                <a16:creationId xmlns:a16="http://schemas.microsoft.com/office/drawing/2014/main" id="{9E28BCAC-7510-454E-A841-9F518D7F0016}"/>
              </a:ext>
            </a:extLst>
          </p:cNvPr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16" name="Object 19">
              <a:extLst>
                <a:ext uri="{FF2B5EF4-FFF2-40B4-BE49-F238E27FC236}">
                  <a16:creationId xmlns:a16="http://schemas.microsoft.com/office/drawing/2014/main" id="{7BA3E757-41EC-4179-B9DB-5F50E961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7" name="그룹 1008">
            <a:extLst>
              <a:ext uri="{FF2B5EF4-FFF2-40B4-BE49-F238E27FC236}">
                <a16:creationId xmlns:a16="http://schemas.microsoft.com/office/drawing/2014/main" id="{80B3C208-3CB9-475B-81E5-A8F66FED8F8F}"/>
              </a:ext>
            </a:extLst>
          </p:cNvPr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18" name="Object 22">
              <a:extLst>
                <a:ext uri="{FF2B5EF4-FFF2-40B4-BE49-F238E27FC236}">
                  <a16:creationId xmlns:a16="http://schemas.microsoft.com/office/drawing/2014/main" id="{81D01F52-8775-4CA0-BD26-3AFCAFC1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9" name="그룹 1009">
            <a:extLst>
              <a:ext uri="{FF2B5EF4-FFF2-40B4-BE49-F238E27FC236}">
                <a16:creationId xmlns:a16="http://schemas.microsoft.com/office/drawing/2014/main" id="{9A27B3DC-AE44-44B3-9E55-AE8EE2B3AEBC}"/>
              </a:ext>
            </a:extLst>
          </p:cNvPr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0" name="Object 25">
              <a:extLst>
                <a:ext uri="{FF2B5EF4-FFF2-40B4-BE49-F238E27FC236}">
                  <a16:creationId xmlns:a16="http://schemas.microsoft.com/office/drawing/2014/main" id="{8FCA76F3-0F4D-498D-8876-0467FFB6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21" name="그룹 1010">
            <a:extLst>
              <a:ext uri="{FF2B5EF4-FFF2-40B4-BE49-F238E27FC236}">
                <a16:creationId xmlns:a16="http://schemas.microsoft.com/office/drawing/2014/main" id="{889F40FD-A6AA-49FC-B546-DB2333F6D827}"/>
              </a:ext>
            </a:extLst>
          </p:cNvPr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2" name="Object 28">
              <a:extLst>
                <a:ext uri="{FF2B5EF4-FFF2-40B4-BE49-F238E27FC236}">
                  <a16:creationId xmlns:a16="http://schemas.microsoft.com/office/drawing/2014/main" id="{4B0DF3BA-AB4F-46A6-B3EB-7BECC0FBC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23" name="그룹 1011">
            <a:extLst>
              <a:ext uri="{FF2B5EF4-FFF2-40B4-BE49-F238E27FC236}">
                <a16:creationId xmlns:a16="http://schemas.microsoft.com/office/drawing/2014/main" id="{110A6527-9D2A-470A-B0CA-1800622946A7}"/>
              </a:ext>
            </a:extLst>
          </p:cNvPr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24" name="Object 31">
              <a:extLst>
                <a:ext uri="{FF2B5EF4-FFF2-40B4-BE49-F238E27FC236}">
                  <a16:creationId xmlns:a16="http://schemas.microsoft.com/office/drawing/2014/main" id="{91E445C6-40E1-422E-A177-60C7A7E6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28" name="지진에 강한 건축 구조는 무엇일까_ [핫클립] _ YTN 사이언스">
            <a:hlinkClick r:id="" action="ppaction://media"/>
            <a:extLst>
              <a:ext uri="{FF2B5EF4-FFF2-40B4-BE49-F238E27FC236}">
                <a16:creationId xmlns:a16="http://schemas.microsoft.com/office/drawing/2014/main" id="{A7C73003-CC3F-4C51-9613-D5D833EBDB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00215" y="2412322"/>
            <a:ext cx="12700840" cy="6858000"/>
          </a:xfrm>
          <a:prstGeom prst="rect">
            <a:avLst/>
          </a:prstGeom>
        </p:spPr>
      </p:pic>
      <p:pic>
        <p:nvPicPr>
          <p:cNvPr id="29" name="Object 36">
            <a:extLst>
              <a:ext uri="{FF2B5EF4-FFF2-40B4-BE49-F238E27FC236}">
                <a16:creationId xmlns:a16="http://schemas.microsoft.com/office/drawing/2014/main" id="{AFA2EA83-8CC3-4D35-B60E-77FF00D1915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8122693" y="4379143"/>
            <a:ext cx="4532672" cy="4226410"/>
            <a:chOff x="8122693" y="4379143"/>
            <a:chExt cx="4532672" cy="4226410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22693" y="4379143"/>
              <a:ext cx="4532672" cy="422641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2448369" y="4080864"/>
            <a:ext cx="4255560" cy="4822967"/>
            <a:chOff x="12448369" y="4080864"/>
            <a:chExt cx="4255560" cy="4822967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448369" y="4080864"/>
              <a:ext cx="4255560" cy="4822967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985867" y="3861373"/>
            <a:ext cx="5654078" cy="5042459"/>
            <a:chOff x="1985867" y="3861373"/>
            <a:chExt cx="5654078" cy="5042459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85867" y="3861373"/>
              <a:ext cx="5654078" cy="5042459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31725" y="2360811"/>
            <a:ext cx="11187043" cy="9322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32432" y="3117993"/>
            <a:ext cx="11623874" cy="1268779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31725" y="2360811"/>
            <a:ext cx="3313710" cy="932215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217148" y="5142857"/>
            <a:ext cx="6558023" cy="3412305"/>
            <a:chOff x="2217148" y="5142857"/>
            <a:chExt cx="6558023" cy="3412305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17148" y="5142857"/>
              <a:ext cx="6558023" cy="341230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005714" y="5653333"/>
            <a:ext cx="7286838" cy="2054888"/>
            <a:chOff x="9005714" y="5653333"/>
            <a:chExt cx="7286838" cy="2054888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05714" y="5653333"/>
              <a:ext cx="7286838" cy="2054888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85189" y="5115008"/>
            <a:ext cx="1635919" cy="720919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992123" y="5115008"/>
            <a:ext cx="2260919" cy="720919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559475" y="7890189"/>
            <a:ext cx="1139033" cy="608280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383970" y="6325923"/>
            <a:ext cx="1139033" cy="608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31725" y="2360811"/>
            <a:ext cx="9384662" cy="932215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879200" y="3326802"/>
            <a:ext cx="10089601" cy="6053760"/>
            <a:chOff x="1879200" y="3326802"/>
            <a:chExt cx="10089601" cy="6053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79200" y="3326802"/>
              <a:ext cx="10089601" cy="6053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31725" y="2360811"/>
            <a:ext cx="7862281" cy="932215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41955" y="3178117"/>
            <a:ext cx="7560417" cy="716874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859267" y="4116396"/>
            <a:ext cx="11652337" cy="5148320"/>
            <a:chOff x="2859267" y="4116396"/>
            <a:chExt cx="11652337" cy="5148320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59267" y="4116396"/>
              <a:ext cx="11652337" cy="5148320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74089" y="4085818"/>
            <a:ext cx="1915893" cy="707350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750946" y="4085818"/>
            <a:ext cx="1734341" cy="707350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893193" y="8579818"/>
            <a:ext cx="1915893" cy="707350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734660" y="8580809"/>
            <a:ext cx="1915893" cy="707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31725" y="2360811"/>
            <a:ext cx="3182043" cy="932215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178923" y="3765680"/>
            <a:ext cx="12758733" cy="4586088"/>
            <a:chOff x="2178923" y="3765680"/>
            <a:chExt cx="12758733" cy="4586088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78923" y="3765680"/>
              <a:ext cx="12758733" cy="4586088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0598" y="5155218"/>
            <a:ext cx="1864985" cy="720919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744628" y="5155218"/>
            <a:ext cx="1864985" cy="720919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428532" y="5155218"/>
            <a:ext cx="1864985" cy="720919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45628" y="7706780"/>
            <a:ext cx="1461414" cy="720919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743675" y="7706780"/>
            <a:ext cx="2486890" cy="7209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3039" y="2360807"/>
            <a:ext cx="7862281" cy="932215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4063374" y="3084890"/>
            <a:ext cx="9312203" cy="6535598"/>
            <a:chOff x="4063374" y="3084890"/>
            <a:chExt cx="9312203" cy="6535598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63374" y="3084890"/>
              <a:ext cx="9312203" cy="65355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02268" y="2360811"/>
            <a:ext cx="5776281" cy="806186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320942" y="3253239"/>
            <a:ext cx="3599509" cy="720919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082124" y="4096362"/>
            <a:ext cx="3024512" cy="1777465"/>
            <a:chOff x="2082124" y="4096362"/>
            <a:chExt cx="3024512" cy="1777465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82124" y="4096362"/>
              <a:ext cx="3024512" cy="177746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082124" y="6697278"/>
            <a:ext cx="3024512" cy="1777465"/>
            <a:chOff x="2082124" y="6697278"/>
            <a:chExt cx="3024512" cy="1777465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82124" y="6697278"/>
              <a:ext cx="3024512" cy="1777465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5561760" y="4096362"/>
            <a:ext cx="3024512" cy="1777465"/>
            <a:chOff x="5561760" y="4096362"/>
            <a:chExt cx="3024512" cy="1777465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61760" y="4096362"/>
              <a:ext cx="3024512" cy="177746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5561760" y="6624990"/>
            <a:ext cx="3024512" cy="1777465"/>
            <a:chOff x="5561760" y="6624990"/>
            <a:chExt cx="3024512" cy="1777465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61760" y="6624990"/>
              <a:ext cx="3024512" cy="1777465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198056" y="3314189"/>
            <a:ext cx="5654271" cy="720919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10545583" y="4604601"/>
            <a:ext cx="5241226" cy="3080198"/>
            <a:chOff x="10545583" y="4604601"/>
            <a:chExt cx="5241226" cy="3080198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45583" y="4604601"/>
              <a:ext cx="5241226" cy="30801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6579" y="3542324"/>
            <a:ext cx="4589155" cy="2585554"/>
            <a:chOff x="1666579" y="3542324"/>
            <a:chExt cx="4589155" cy="258555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6579" y="3542324"/>
              <a:ext cx="4589155" cy="258555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848279" y="3542324"/>
            <a:ext cx="4589155" cy="2585554"/>
            <a:chOff x="6848279" y="3542324"/>
            <a:chExt cx="4589155" cy="258555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8279" y="3542324"/>
              <a:ext cx="4589155" cy="258555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029980" y="3542324"/>
            <a:ext cx="4589155" cy="2581881"/>
            <a:chOff x="12029980" y="3542324"/>
            <a:chExt cx="4589155" cy="258188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9980" y="3542324"/>
              <a:ext cx="4589155" cy="258188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66579" y="6554131"/>
            <a:ext cx="4589155" cy="2583061"/>
            <a:chOff x="1666579" y="6554131"/>
            <a:chExt cx="4589155" cy="258306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579" y="6554131"/>
              <a:ext cx="4589155" cy="258306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848279" y="6554131"/>
            <a:ext cx="4589155" cy="2583061"/>
            <a:chOff x="6848279" y="6554131"/>
            <a:chExt cx="4589155" cy="258306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8279" y="6554131"/>
              <a:ext cx="4589155" cy="258306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029980" y="6554131"/>
            <a:ext cx="4589155" cy="2583061"/>
            <a:chOff x="12029980" y="6554131"/>
            <a:chExt cx="4589155" cy="258306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29980" y="6554131"/>
              <a:ext cx="4589155" cy="2583061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4724" y="763729"/>
            <a:ext cx="8910514" cy="242394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4088" y="4695876"/>
            <a:ext cx="2979440" cy="94284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03116" y="4695876"/>
            <a:ext cx="4183459" cy="942840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74840" y="7341390"/>
            <a:ext cx="3197269" cy="1567364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337814" y="4383495"/>
            <a:ext cx="3531078" cy="1567364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67497" y="7341390"/>
            <a:ext cx="3285973" cy="1567364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436954" y="7341390"/>
            <a:ext cx="3456211" cy="156736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561817" y="1904547"/>
            <a:ext cx="577106" cy="442929"/>
            <a:chOff x="1561817" y="1904547"/>
            <a:chExt cx="577106" cy="442929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1817" y="1904547"/>
              <a:ext cx="577106" cy="442929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49967" y="3542943"/>
            <a:ext cx="552443" cy="507967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65484" y="3542944"/>
            <a:ext cx="575919" cy="514481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80151" y="3534706"/>
            <a:ext cx="552128" cy="514481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649968" y="6555968"/>
            <a:ext cx="634471" cy="514481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873103" y="6555968"/>
            <a:ext cx="570090" cy="514481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50391" y="6555968"/>
            <a:ext cx="571452" cy="514481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784947" y="8550819"/>
            <a:ext cx="1336942" cy="1885907"/>
            <a:chOff x="16784947" y="8550819"/>
            <a:chExt cx="1336942" cy="1885907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1440000">
              <a:off x="16784947" y="8550819"/>
              <a:ext cx="1336942" cy="188590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6959889" y="510075"/>
            <a:ext cx="1516793" cy="1579993"/>
            <a:chOff x="16959889" y="510075"/>
            <a:chExt cx="1516793" cy="1579993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960000">
              <a:off x="16959889" y="510075"/>
              <a:ext cx="1516793" cy="157999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4866782" y="164877"/>
            <a:ext cx="1782985" cy="1382755"/>
            <a:chOff x="14866782" y="164877"/>
            <a:chExt cx="1782985" cy="1382755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-1200000">
              <a:off x="14866782" y="164877"/>
              <a:ext cx="1782985" cy="1382755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-492799" y="8753450"/>
            <a:ext cx="1986045" cy="1986045"/>
            <a:chOff x="-492799" y="8753450"/>
            <a:chExt cx="1986045" cy="1986045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-492799" y="8753450"/>
              <a:ext cx="1986045" cy="1986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32431" y="3117993"/>
            <a:ext cx="10544836" cy="1268779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31725" y="2360811"/>
            <a:ext cx="6810139" cy="932215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7186570" y="6196396"/>
            <a:ext cx="3183158" cy="2984210"/>
            <a:chOff x="7186570" y="6196396"/>
            <a:chExt cx="3183158" cy="298421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86570" y="6196396"/>
              <a:ext cx="3183158" cy="298421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645933" y="6211634"/>
            <a:ext cx="3183158" cy="2984210"/>
            <a:chOff x="2645933" y="6211634"/>
            <a:chExt cx="3183158" cy="2984210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5933" y="6211634"/>
              <a:ext cx="3183158" cy="2984210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86555" y="4535136"/>
            <a:ext cx="11609112" cy="745446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3073724" y="5799813"/>
            <a:ext cx="2968682" cy="2968682"/>
            <a:chOff x="13073724" y="5799813"/>
            <a:chExt cx="2968682" cy="2968682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073724" y="5799813"/>
              <a:ext cx="2968682" cy="296868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149116" y="6024151"/>
            <a:ext cx="1679588" cy="1679588"/>
            <a:chOff x="11149116" y="6024151"/>
            <a:chExt cx="1679588" cy="1679588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149116" y="6024151"/>
              <a:ext cx="1679588" cy="16795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32431" y="3117993"/>
            <a:ext cx="10544836" cy="1268779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31725" y="2360811"/>
            <a:ext cx="6810139" cy="932215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986555" y="4535136"/>
            <a:ext cx="11609112" cy="74544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133209" y="5552668"/>
            <a:ext cx="6422982" cy="3724012"/>
            <a:chOff x="2133209" y="5552668"/>
            <a:chExt cx="6422982" cy="3724012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33209" y="5552668"/>
              <a:ext cx="6422982" cy="372401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220162" y="5552668"/>
            <a:ext cx="6427572" cy="3724012"/>
            <a:chOff x="9220162" y="5552668"/>
            <a:chExt cx="6427572" cy="372401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20162" y="5552668"/>
              <a:ext cx="6427572" cy="3724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41955" y="3117993"/>
            <a:ext cx="13084227" cy="716874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22201" y="2360811"/>
            <a:ext cx="2732996" cy="80618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001105" y="4289524"/>
            <a:ext cx="6171429" cy="4114286"/>
            <a:chOff x="2001105" y="4289524"/>
            <a:chExt cx="6171429" cy="4114286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01105" y="4289524"/>
              <a:ext cx="6171429" cy="4114286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756112" y="8719483"/>
            <a:ext cx="5297534" cy="588410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9036190" y="4249828"/>
            <a:ext cx="6106016" cy="4153982"/>
            <a:chOff x="9036190" y="4249828"/>
            <a:chExt cx="6106016" cy="415398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36190" y="4249828"/>
              <a:ext cx="6106016" cy="41539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72431" y="3659832"/>
            <a:ext cx="7889217" cy="4655646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22201" y="2360811"/>
            <a:ext cx="8328900" cy="80618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306676" y="3084890"/>
            <a:ext cx="5940162" cy="5380490"/>
            <a:chOff x="10306676" y="3084890"/>
            <a:chExt cx="5940162" cy="538049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06676" y="3084890"/>
              <a:ext cx="5940162" cy="53804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22201" y="2360811"/>
            <a:ext cx="8328900" cy="80618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306676" y="3084890"/>
            <a:ext cx="5940162" cy="5380490"/>
            <a:chOff x="10306676" y="3084890"/>
            <a:chExt cx="5940162" cy="538049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06676" y="3084890"/>
              <a:ext cx="5940162" cy="538049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148541" y="3690582"/>
            <a:ext cx="7462295" cy="5213051"/>
            <a:chOff x="2148541" y="3690582"/>
            <a:chExt cx="7462295" cy="5213051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48541" y="3690582"/>
              <a:ext cx="7462295" cy="5213051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24389" y="3919875"/>
            <a:ext cx="1525452" cy="720919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630742" y="3889399"/>
            <a:ext cx="2581395" cy="720919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835437" y="3874161"/>
            <a:ext cx="2147357" cy="720919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709856" y="5236808"/>
            <a:ext cx="1836414" cy="720919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800266" y="5221570"/>
            <a:ext cx="1884033" cy="7209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41955" y="3117993"/>
            <a:ext cx="13541007" cy="716874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22201" y="2360811"/>
            <a:ext cx="2732996" cy="80618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054874" y="4406558"/>
            <a:ext cx="7079433" cy="4205995"/>
            <a:chOff x="2054874" y="4406558"/>
            <a:chExt cx="7079433" cy="4205995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4874" y="4406558"/>
              <a:ext cx="7079433" cy="420599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6666667" y="4406558"/>
            <a:ext cx="2467640" cy="592228"/>
            <a:chOff x="6666667" y="4406558"/>
            <a:chExt cx="2467640" cy="592228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66667" y="4406558"/>
              <a:ext cx="2467640" cy="5922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41955" y="3117993"/>
            <a:ext cx="12280779" cy="1297350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22201" y="2360811"/>
            <a:ext cx="7293567" cy="80618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895566" y="5142857"/>
            <a:ext cx="14250772" cy="2979925"/>
            <a:chOff x="1895566" y="5142857"/>
            <a:chExt cx="14250772" cy="2979925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95566" y="5142857"/>
              <a:ext cx="14250772" cy="29799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9385237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78479" y="8171784"/>
            <a:ext cx="6162922" cy="1268779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95597" y="2604620"/>
            <a:ext cx="5304424" cy="80618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3284385" y="4061753"/>
            <a:ext cx="3965048" cy="3874933"/>
            <a:chOff x="3284385" y="4061753"/>
            <a:chExt cx="3965048" cy="3874933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84385" y="4061753"/>
              <a:ext cx="3965048" cy="3874933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78543" y="8603997"/>
            <a:ext cx="7302710" cy="806186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8689250" y="3401189"/>
            <a:ext cx="7916966" cy="5196061"/>
            <a:chOff x="8689250" y="3401189"/>
            <a:chExt cx="7916966" cy="5196061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89250" y="3401189"/>
              <a:ext cx="7916966" cy="51960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924522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020" y="2254144"/>
            <a:ext cx="4278424" cy="8061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EBD8615-6B00-47A3-91A9-716DAC671C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45" y="3181587"/>
            <a:ext cx="6438900" cy="64389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924522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020" y="2254144"/>
            <a:ext cx="4278424" cy="806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E92F7-0513-47E6-B392-4C496D8A4E08}"/>
              </a:ext>
            </a:extLst>
          </p:cNvPr>
          <p:cNvSpPr txBox="1"/>
          <p:nvPr/>
        </p:nvSpPr>
        <p:spPr>
          <a:xfrm>
            <a:off x="2903909" y="7731225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chemeClr val="accent4"/>
                </a:solidFill>
              </a:rPr>
              <a:t>10</a:t>
            </a:r>
            <a:r>
              <a:rPr lang="ko-KR" altLang="en-US" sz="3600" b="1" dirty="0">
                <a:solidFill>
                  <a:schemeClr val="accent4"/>
                </a:solidFill>
              </a:rPr>
              <a:t>조각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392F9F-E3A5-486F-85C3-4A2CC8B807A1}"/>
              </a:ext>
            </a:extLst>
          </p:cNvPr>
          <p:cNvSpPr txBox="1"/>
          <p:nvPr/>
        </p:nvSpPr>
        <p:spPr>
          <a:xfrm>
            <a:off x="6230408" y="7722243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chemeClr val="accent4"/>
                </a:solidFill>
              </a:rPr>
              <a:t>30</a:t>
            </a:r>
            <a:r>
              <a:rPr lang="ko-KR" altLang="en-US" sz="3600" b="1" dirty="0">
                <a:solidFill>
                  <a:schemeClr val="accent4"/>
                </a:solidFill>
              </a:rPr>
              <a:t>조각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35942B-20A8-4BEC-8CED-A8873213FF23}"/>
              </a:ext>
            </a:extLst>
          </p:cNvPr>
          <p:cNvSpPr txBox="1"/>
          <p:nvPr/>
        </p:nvSpPr>
        <p:spPr>
          <a:xfrm>
            <a:off x="9117496" y="3924300"/>
            <a:ext cx="719620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반원 홈이 있는 삼각형 모양을 </a:t>
            </a:r>
            <a:endParaRPr lang="en-US" altLang="ko-KR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      5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개씩 고정하여 오각형을  </a:t>
            </a:r>
            <a:endParaRPr lang="en-US" altLang="ko-KR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      6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개 만듭니다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.</a:t>
            </a:r>
            <a:endParaRPr lang="ko-KR" altLang="en-US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88BCBC2-6F14-480E-9ECA-13ED192704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05" y="4360900"/>
            <a:ext cx="7247289" cy="3202744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7595258E-0114-4294-8231-68D573C4AB57}"/>
              </a:ext>
            </a:extLst>
          </p:cNvPr>
          <p:cNvSpPr/>
          <p:nvPr/>
        </p:nvSpPr>
        <p:spPr>
          <a:xfrm>
            <a:off x="7033866" y="6575536"/>
            <a:ext cx="609600" cy="609600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highlight>
                <a:srgbClr val="800080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521582" y="2609530"/>
            <a:ext cx="12186989" cy="7219042"/>
            <a:chOff x="5521582" y="2609530"/>
            <a:chExt cx="12186989" cy="7219042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5567297" y="2979751"/>
              <a:ext cx="12141275" cy="6848820"/>
              <a:chOff x="5567297" y="2979751"/>
              <a:chExt cx="12141275" cy="68488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567297" y="2979751"/>
                <a:ext cx="12141275" cy="68488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5521582" y="2609530"/>
              <a:ext cx="12025084" cy="7073264"/>
              <a:chOff x="5521582" y="2609530"/>
              <a:chExt cx="12025084" cy="7073264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521582" y="2609530"/>
                <a:ext cx="12025084" cy="7073264"/>
              </a:xfrm>
              <a:prstGeom prst="rect">
                <a:avLst/>
              </a:prstGeom>
            </p:spPr>
          </p:pic>
        </p:grpSp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8378" y="1484506"/>
            <a:ext cx="3055809" cy="138196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214288" y="3134746"/>
            <a:ext cx="6716782" cy="7287366"/>
            <a:chOff x="214288" y="3134746"/>
            <a:chExt cx="6716782" cy="728736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88" y="3134746"/>
              <a:ext cx="6716782" cy="728736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561817" y="1904547"/>
            <a:ext cx="577106" cy="442929"/>
            <a:chOff x="1561817" y="190454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1817" y="190454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75782" y="3659096"/>
            <a:ext cx="5484605" cy="582843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5782" y="4974973"/>
            <a:ext cx="8399843" cy="620938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91020" y="6260954"/>
            <a:ext cx="7077376" cy="582843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404354" y="7459668"/>
            <a:ext cx="8507852" cy="1125462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5714272" y="5825481"/>
            <a:ext cx="3484426" cy="28571"/>
            <a:chOff x="5714272" y="5825481"/>
            <a:chExt cx="3484426" cy="2857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5400000">
              <a:off x="5714272" y="5825481"/>
              <a:ext cx="3484426" cy="285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084737" y="3555373"/>
            <a:ext cx="759430" cy="759430"/>
            <a:chOff x="7084737" y="3555373"/>
            <a:chExt cx="759430" cy="759430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84737" y="3555373"/>
              <a:ext cx="759430" cy="7594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7084093" y="4857044"/>
            <a:ext cx="760716" cy="760716"/>
            <a:chOff x="7084093" y="4857044"/>
            <a:chExt cx="760716" cy="760716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84093" y="4857044"/>
              <a:ext cx="760716" cy="76071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7083450" y="6160001"/>
            <a:ext cx="762002" cy="762002"/>
            <a:chOff x="7083450" y="6160001"/>
            <a:chExt cx="762002" cy="76200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83450" y="6160001"/>
              <a:ext cx="762002" cy="76200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7083512" y="7464245"/>
            <a:ext cx="761879" cy="761879"/>
            <a:chOff x="7083512" y="7464245"/>
            <a:chExt cx="761879" cy="761879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83512" y="7464245"/>
              <a:ext cx="761879" cy="761879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131010" y="3688784"/>
            <a:ext cx="552443" cy="507967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55486" y="4993492"/>
            <a:ext cx="554453" cy="507967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155480" y="6298197"/>
            <a:ext cx="556215" cy="507967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186413" y="7602902"/>
            <a:ext cx="548196" cy="507967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6946522" y="8929872"/>
            <a:ext cx="1288771" cy="1032265"/>
            <a:chOff x="16946522" y="8929872"/>
            <a:chExt cx="1288771" cy="1032265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360000">
              <a:off x="16946522" y="8929872"/>
              <a:ext cx="1288771" cy="1032265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6698039" y="153997"/>
            <a:ext cx="1655350" cy="1655350"/>
            <a:chOff x="16698039" y="153997"/>
            <a:chExt cx="1655350" cy="1655350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-720000">
              <a:off x="16698039" y="153997"/>
              <a:ext cx="1655350" cy="1655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924522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020" y="2254144"/>
            <a:ext cx="4278424" cy="8061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4403DFA-97E4-47AD-8862-F25D92D2D2C0}"/>
              </a:ext>
            </a:extLst>
          </p:cNvPr>
          <p:cNvSpPr txBox="1"/>
          <p:nvPr/>
        </p:nvSpPr>
        <p:spPr>
          <a:xfrm>
            <a:off x="9117496" y="3924300"/>
            <a:ext cx="6849952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 startAt="2"/>
            </a:pP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오각형 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1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개를 기준으로 </a:t>
            </a:r>
            <a:endParaRPr lang="en-US" altLang="ko-KR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      5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개의 오각형을 연결합니다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.</a:t>
            </a:r>
            <a:endParaRPr lang="ko-KR" altLang="en-US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8DCECD-F049-4B16-984A-E9E9586891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15" y="3500318"/>
            <a:ext cx="5515915" cy="53658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924522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020" y="2254144"/>
            <a:ext cx="4278424" cy="8061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4403DFA-97E4-47AD-8862-F25D92D2D2C0}"/>
              </a:ext>
            </a:extLst>
          </p:cNvPr>
          <p:cNvSpPr txBox="1"/>
          <p:nvPr/>
        </p:nvSpPr>
        <p:spPr>
          <a:xfrm>
            <a:off x="6046809" y="8530935"/>
            <a:ext cx="58080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3. 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돔 모양이 만들어집니다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.</a:t>
            </a:r>
            <a:endParaRPr lang="ko-KR" altLang="en-US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2D0C8F-679A-40AE-801B-81F2B7011149}"/>
              </a:ext>
            </a:extLst>
          </p:cNvPr>
          <p:cNvSpPr txBox="1"/>
          <p:nvPr/>
        </p:nvSpPr>
        <p:spPr>
          <a:xfrm>
            <a:off x="11040804" y="7726644"/>
            <a:ext cx="2627642" cy="74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ic 앱굴림 B" panose="02020603020101020101" pitchFamily="18" charset="-127"/>
                <a:ea typeface="ic 앱굴림 B" panose="02020603020101020101" pitchFamily="18" charset="-127"/>
              </a:rPr>
              <a:t>위에서 본 모습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2636BF-497B-466B-98F0-DC619825E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85" y="2906056"/>
            <a:ext cx="5907784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94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58731" y="2152570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924522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020" y="2254144"/>
            <a:ext cx="4278424" cy="8061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4403DFA-97E4-47AD-8862-F25D92D2D2C0}"/>
              </a:ext>
            </a:extLst>
          </p:cNvPr>
          <p:cNvSpPr txBox="1"/>
          <p:nvPr/>
        </p:nvSpPr>
        <p:spPr>
          <a:xfrm>
            <a:off x="1600200" y="8439719"/>
            <a:ext cx="1518877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4. 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노란 동그라미 부분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(10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군데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)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에 큰 삼각형 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10</a:t>
            </a:r>
            <a:r>
              <a:rPr lang="ko-KR" altLang="en-US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개를 끼우고 완성시킵니다</a:t>
            </a:r>
            <a:r>
              <a:rPr lang="en-US" altLang="ko-KR" sz="4000">
                <a:latin typeface="ic 앱굴림 B" panose="02020603020101020101" pitchFamily="18" charset="-127"/>
                <a:ea typeface="ic 앱굴림 B" panose="02020603020101020101" pitchFamily="18" charset="-127"/>
              </a:rPr>
              <a:t>.</a:t>
            </a:r>
            <a:endParaRPr lang="ko-KR" altLang="en-US" sz="4000">
              <a:latin typeface="ic 앱굴림 B" panose="02020603020101020101" pitchFamily="18" charset="-127"/>
              <a:ea typeface="ic 앱굴림 B" panose="0202060302010102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DC613E-CAC7-4A7D-8056-93606AD1993A}"/>
              </a:ext>
            </a:extLst>
          </p:cNvPr>
          <p:cNvSpPr txBox="1"/>
          <p:nvPr/>
        </p:nvSpPr>
        <p:spPr>
          <a:xfrm>
            <a:off x="13828672" y="6366901"/>
            <a:ext cx="2627642" cy="1483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ic 앱굴림 B" panose="02020603020101020101" pitchFamily="18" charset="-127"/>
                <a:ea typeface="ic 앱굴림 B" panose="02020603020101020101" pitchFamily="18" charset="-127"/>
              </a:rPr>
              <a:t>완성된 </a:t>
            </a:r>
            <a:r>
              <a:rPr lang="ko-KR" alt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 앱굴림 B" panose="02020603020101020101" pitchFamily="18" charset="-127"/>
                <a:ea typeface="ic 앱굴림 B" panose="02020603020101020101" pitchFamily="18" charset="-127"/>
              </a:rPr>
              <a:t>돔모양</a:t>
            </a:r>
            <a:endParaRPr lang="en-US" altLang="ko-KR" sz="3200" dirty="0">
              <a:solidFill>
                <a:schemeClr val="tx2">
                  <a:lumMod val="60000"/>
                  <a:lumOff val="40000"/>
                </a:schemeClr>
              </a:solidFill>
              <a:latin typeface="ic 앱굴림 B" panose="02020603020101020101" pitchFamily="18" charset="-127"/>
              <a:ea typeface="ic 앱굴림 B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ic 앱굴림 B" panose="02020603020101020101" pitchFamily="18" charset="-127"/>
                <a:ea typeface="ic 앱굴림 B" panose="02020603020101020101" pitchFamily="18" charset="-127"/>
              </a:rPr>
              <a:t>위에서 본 모습</a:t>
            </a: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29AEFC25-A114-44D4-9325-94B5D4EEA3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9" y="2532670"/>
            <a:ext cx="5907784" cy="59055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1DB54DCD-EC65-4F94-936A-32991D585D6B}"/>
              </a:ext>
            </a:extLst>
          </p:cNvPr>
          <p:cNvSpPr/>
          <p:nvPr/>
        </p:nvSpPr>
        <p:spPr>
          <a:xfrm>
            <a:off x="5628645" y="4614740"/>
            <a:ext cx="1424145" cy="1981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CADA26E1-6AD7-4B2D-A16D-8FFE51764B5B}"/>
              </a:ext>
            </a:extLst>
          </p:cNvPr>
          <p:cNvSpPr/>
          <p:nvPr/>
        </p:nvSpPr>
        <p:spPr>
          <a:xfrm>
            <a:off x="2251804" y="5143500"/>
            <a:ext cx="1424145" cy="1981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4C90591E-1846-422D-B050-FAA4A2437DF3}"/>
              </a:ext>
            </a:extLst>
          </p:cNvPr>
          <p:cNvSpPr/>
          <p:nvPr/>
        </p:nvSpPr>
        <p:spPr>
          <a:xfrm>
            <a:off x="2718967" y="3252407"/>
            <a:ext cx="1424145" cy="1981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95AE162C-8C39-4A2F-8818-E312A3E0107E}"/>
              </a:ext>
            </a:extLst>
          </p:cNvPr>
          <p:cNvSpPr/>
          <p:nvPr/>
        </p:nvSpPr>
        <p:spPr>
          <a:xfrm>
            <a:off x="4638290" y="3087329"/>
            <a:ext cx="1424145" cy="1981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16695333-A147-45C3-8E4E-EBD7F6A16E68}"/>
              </a:ext>
            </a:extLst>
          </p:cNvPr>
          <p:cNvSpPr/>
          <p:nvPr/>
        </p:nvSpPr>
        <p:spPr>
          <a:xfrm>
            <a:off x="4116713" y="5881158"/>
            <a:ext cx="1424145" cy="1981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DA3CDF5-8226-48AD-8E8B-B7C38969E4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62" y="2707077"/>
            <a:ext cx="553027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41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9754410" cy="348743"/>
            <a:chOff x="2600215" y="1258919"/>
            <a:chExt cx="9754410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9754410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924522" cy="9340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020" y="2254144"/>
            <a:ext cx="4278424" cy="806186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767716" y="3953430"/>
            <a:ext cx="5850786" cy="1115938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67716" y="7902805"/>
            <a:ext cx="3561424" cy="582843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7106184" y="6119815"/>
            <a:ext cx="3484426" cy="28571"/>
            <a:chOff x="7106184" y="6119815"/>
            <a:chExt cx="3484426" cy="28571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5400000">
              <a:off x="7106184" y="6119815"/>
              <a:ext cx="3484426" cy="28571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8476648" y="3849707"/>
            <a:ext cx="759430" cy="759430"/>
            <a:chOff x="8476648" y="3849707"/>
            <a:chExt cx="759430" cy="75943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76648" y="3849707"/>
              <a:ext cx="759430" cy="75943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475424" y="7758579"/>
            <a:ext cx="761879" cy="761879"/>
            <a:chOff x="8475424" y="7758579"/>
            <a:chExt cx="761879" cy="761879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75424" y="7758579"/>
              <a:ext cx="761879" cy="761879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522922" y="3983118"/>
            <a:ext cx="552443" cy="507967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593163" y="7897239"/>
            <a:ext cx="577653" cy="51427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86CCA1B-B794-4841-890E-E0BC286D403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81" y="3456818"/>
            <a:ext cx="5713723" cy="571372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03453" y="2215059"/>
            <a:ext cx="1286393" cy="1814602"/>
            <a:chOff x="-103453" y="2215059"/>
            <a:chExt cx="1286393" cy="18146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440000">
              <a:off x="-103453" y="2215059"/>
              <a:ext cx="1286393" cy="18146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905986" y="-50186"/>
            <a:ext cx="1106938" cy="1106938"/>
            <a:chOff x="5905986" y="-50186"/>
            <a:chExt cx="1106938" cy="11069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0">
              <a:off x="5905986" y="-50186"/>
              <a:ext cx="1106938" cy="11069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309953" y="-339333"/>
            <a:ext cx="1129491" cy="1129491"/>
            <a:chOff x="9309953" y="-339333"/>
            <a:chExt cx="1129491" cy="112949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0000">
              <a:off x="9309953" y="-339333"/>
              <a:ext cx="1129491" cy="11294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367727" y="-280740"/>
            <a:ext cx="1731467" cy="1731467"/>
            <a:chOff x="16367727" y="-280740"/>
            <a:chExt cx="1731467" cy="173146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67727" y="-280740"/>
              <a:ext cx="1731467" cy="173146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99515" y="6128115"/>
            <a:ext cx="1226265" cy="1226265"/>
            <a:chOff x="299515" y="6128115"/>
            <a:chExt cx="1226265" cy="122626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840000">
              <a:off x="299515" y="6128115"/>
              <a:ext cx="1226265" cy="122626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686947" y="4670769"/>
            <a:ext cx="1373894" cy="1327229"/>
            <a:chOff x="-686947" y="4670769"/>
            <a:chExt cx="1373894" cy="13272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686947" y="4670769"/>
              <a:ext cx="1373894" cy="13272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416050" y="9781510"/>
            <a:ext cx="1374832" cy="1374832"/>
            <a:chOff x="4416050" y="9781510"/>
            <a:chExt cx="1374832" cy="137483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">
              <a:off x="4416050" y="9781510"/>
              <a:ext cx="1374832" cy="137483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395124" y="-421918"/>
            <a:ext cx="1302498" cy="1302461"/>
            <a:chOff x="7395124" y="-421918"/>
            <a:chExt cx="1302498" cy="130246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5124" y="-421918"/>
              <a:ext cx="1302498" cy="130246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-438826" y="231483"/>
            <a:ext cx="1721554" cy="1552825"/>
            <a:chOff x="-438826" y="231483"/>
            <a:chExt cx="1721554" cy="1552825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200000">
              <a:off x="-438826" y="231483"/>
              <a:ext cx="1721554" cy="155282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547959" y="-742484"/>
            <a:ext cx="1173986" cy="1260717"/>
            <a:chOff x="12547959" y="-742484"/>
            <a:chExt cx="1173986" cy="126071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">
              <a:off x="12547959" y="-742484"/>
              <a:ext cx="1173986" cy="126071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927501" y="9134758"/>
            <a:ext cx="2003811" cy="2003811"/>
            <a:chOff x="1927501" y="9134758"/>
            <a:chExt cx="2003811" cy="200381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140000">
              <a:off x="1927501" y="9134758"/>
              <a:ext cx="2003811" cy="200381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725785" y="8240757"/>
            <a:ext cx="1920092" cy="1663280"/>
            <a:chOff x="725785" y="8240757"/>
            <a:chExt cx="1920092" cy="1663280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1260000">
              <a:off x="725785" y="8240757"/>
              <a:ext cx="1920092" cy="166328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530186" y="9225320"/>
            <a:ext cx="1130539" cy="1130539"/>
            <a:chOff x="6530186" y="9225320"/>
            <a:chExt cx="1130539" cy="113053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1260000">
              <a:off x="6530186" y="9225320"/>
              <a:ext cx="1130539" cy="113053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072209" y="9855012"/>
            <a:ext cx="963626" cy="963626"/>
            <a:chOff x="13072209" y="9855012"/>
            <a:chExt cx="963626" cy="96362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1440000">
              <a:off x="13072209" y="9855012"/>
              <a:ext cx="963626" cy="963626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820094" y="1283028"/>
            <a:ext cx="703625" cy="540032"/>
            <a:chOff x="1820094" y="1283028"/>
            <a:chExt cx="703625" cy="54003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20094" y="1283028"/>
              <a:ext cx="703625" cy="54003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782243" y="9297656"/>
            <a:ext cx="1048693" cy="1048693"/>
            <a:chOff x="11782243" y="9297656"/>
            <a:chExt cx="1048693" cy="104869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82243" y="9297656"/>
              <a:ext cx="1048693" cy="1048693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6322141" y="7864626"/>
            <a:ext cx="821080" cy="1302227"/>
            <a:chOff x="16322141" y="7864626"/>
            <a:chExt cx="821080" cy="1302227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140000">
              <a:off x="16322141" y="7864626"/>
              <a:ext cx="821080" cy="1302227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146180" y="7932586"/>
            <a:ext cx="1084919" cy="1084919"/>
            <a:chOff x="-146180" y="7932586"/>
            <a:chExt cx="1084919" cy="1084919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2100000">
              <a:off x="-146180" y="7932586"/>
              <a:ext cx="1084919" cy="108491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6256222" y="1337068"/>
            <a:ext cx="1991616" cy="1991616"/>
            <a:chOff x="16256222" y="1337068"/>
            <a:chExt cx="1991616" cy="1991616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1500000">
              <a:off x="16256222" y="1337068"/>
              <a:ext cx="1991616" cy="1991616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3797698" y="9177159"/>
            <a:ext cx="841051" cy="645507"/>
            <a:chOff x="3797698" y="9177159"/>
            <a:chExt cx="841051" cy="645507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97698" y="9177159"/>
              <a:ext cx="841051" cy="645507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7048762" y="4547050"/>
            <a:ext cx="1473714" cy="1473714"/>
            <a:chOff x="17048762" y="4547050"/>
            <a:chExt cx="1473714" cy="1473714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48762" y="4547050"/>
              <a:ext cx="1473714" cy="1473714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7966401" y="9750192"/>
            <a:ext cx="2039664" cy="982790"/>
            <a:chOff x="7966401" y="9750192"/>
            <a:chExt cx="2039664" cy="982790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2100000">
              <a:off x="7966401" y="9750192"/>
              <a:ext cx="2039664" cy="9827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2651034" y="-43800"/>
            <a:ext cx="956874" cy="1027482"/>
            <a:chOff x="2651034" y="-43800"/>
            <a:chExt cx="956874" cy="1027482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1860000">
              <a:off x="2651034" y="-43800"/>
              <a:ext cx="956874" cy="1027482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4179887" y="-776673"/>
            <a:ext cx="1689920" cy="2246294"/>
            <a:chOff x="4179887" y="-776673"/>
            <a:chExt cx="1689920" cy="2246294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79887" y="-776673"/>
              <a:ext cx="1689920" cy="2246294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4993222" y="128467"/>
            <a:ext cx="1146601" cy="1435915"/>
            <a:chOff x="14993222" y="128467"/>
            <a:chExt cx="1146601" cy="1435915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-1440000">
              <a:off x="14993222" y="128467"/>
              <a:ext cx="1146601" cy="1435915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0095958" y="9215290"/>
            <a:ext cx="1537446" cy="1392792"/>
            <a:chOff x="10095958" y="9215290"/>
            <a:chExt cx="1537446" cy="1392792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095958" y="9215290"/>
              <a:ext cx="1537446" cy="1392792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6042232" y="9626974"/>
            <a:ext cx="1019380" cy="1019380"/>
            <a:chOff x="16042232" y="9626974"/>
            <a:chExt cx="1019380" cy="101938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1560000">
              <a:off x="16042232" y="9626974"/>
              <a:ext cx="1019380" cy="101938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13676365" y="620101"/>
            <a:ext cx="841051" cy="645507"/>
            <a:chOff x="13676365" y="620101"/>
            <a:chExt cx="841051" cy="645507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676365" y="620101"/>
              <a:ext cx="841051" cy="645507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198646" y="9929287"/>
            <a:ext cx="965656" cy="965656"/>
            <a:chOff x="198646" y="9929287"/>
            <a:chExt cx="965656" cy="965656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 rot="1440000">
              <a:off x="198646" y="9929287"/>
              <a:ext cx="965656" cy="965656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0975428" y="31903"/>
            <a:ext cx="932598" cy="932598"/>
            <a:chOff x="10975428" y="31903"/>
            <a:chExt cx="932598" cy="932598"/>
          </a:xfrm>
        </p:grpSpPr>
        <p:pic>
          <p:nvPicPr>
            <p:cNvPr id="90" name="Object 8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-1440000">
              <a:off x="10975428" y="31903"/>
              <a:ext cx="932598" cy="932598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17678742" y="3503223"/>
            <a:ext cx="952412" cy="1117110"/>
            <a:chOff x="17678742" y="3503223"/>
            <a:chExt cx="952412" cy="1117110"/>
          </a:xfrm>
        </p:grpSpPr>
        <p:pic>
          <p:nvPicPr>
            <p:cNvPr id="93" name="Object 92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 rot="1020000">
              <a:off x="17678742" y="3503223"/>
              <a:ext cx="952412" cy="1117110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17244052" y="6345524"/>
            <a:ext cx="1167546" cy="1105634"/>
            <a:chOff x="17244052" y="6345524"/>
            <a:chExt cx="1167546" cy="1105634"/>
          </a:xfrm>
        </p:grpSpPr>
        <p:pic>
          <p:nvPicPr>
            <p:cNvPr id="96" name="Object 95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 rot="840000">
              <a:off x="17244052" y="6345524"/>
              <a:ext cx="1167546" cy="1105634"/>
            </a:xfrm>
            <a:prstGeom prst="rect">
              <a:avLst/>
            </a:prstGeom>
          </p:spPr>
        </p:pic>
      </p:grpSp>
      <p:grpSp>
        <p:nvGrpSpPr>
          <p:cNvPr id="1033" name="그룹 1033"/>
          <p:cNvGrpSpPr/>
          <p:nvPr/>
        </p:nvGrpSpPr>
        <p:grpSpPr>
          <a:xfrm>
            <a:off x="14172333" y="9085671"/>
            <a:ext cx="1269758" cy="846112"/>
            <a:chOff x="14172333" y="9085671"/>
            <a:chExt cx="1269758" cy="846112"/>
          </a:xfrm>
        </p:grpSpPr>
        <p:pic>
          <p:nvPicPr>
            <p:cNvPr id="99" name="Object 98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1800000">
              <a:off x="14172333" y="9085671"/>
              <a:ext cx="1269758" cy="846112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17062180" y="7891798"/>
            <a:ext cx="2057556" cy="2057556"/>
            <a:chOff x="17062180" y="7891798"/>
            <a:chExt cx="2057556" cy="2057556"/>
          </a:xfrm>
        </p:grpSpPr>
        <p:pic>
          <p:nvPicPr>
            <p:cNvPr id="102" name="Object 101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 rot="-1440000">
              <a:off x="17062180" y="7891798"/>
              <a:ext cx="2057556" cy="2057556"/>
            </a:xfrm>
            <a:prstGeom prst="rect">
              <a:avLst/>
            </a:prstGeom>
          </p:spPr>
        </p:pic>
      </p:grpSp>
      <p:grpSp>
        <p:nvGrpSpPr>
          <p:cNvPr id="1035" name="그룹 1035"/>
          <p:cNvGrpSpPr/>
          <p:nvPr/>
        </p:nvGrpSpPr>
        <p:grpSpPr>
          <a:xfrm>
            <a:off x="5839566" y="2259145"/>
            <a:ext cx="6171429" cy="6171429"/>
            <a:chOff x="5839566" y="2259145"/>
            <a:chExt cx="6171429" cy="6171429"/>
          </a:xfrm>
        </p:grpSpPr>
        <p:pic>
          <p:nvPicPr>
            <p:cNvPr id="105" name="Object 104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39566" y="2259145"/>
              <a:ext cx="6171429" cy="6171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5762029" cy="348743"/>
            <a:chOff x="2600215" y="1258919"/>
            <a:chExt cx="5762029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5762029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5728056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58249" y="4197527"/>
            <a:ext cx="5288537" cy="3272365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9565122" y="2704473"/>
            <a:ext cx="6171429" cy="6171429"/>
            <a:chOff x="9565122" y="2704473"/>
            <a:chExt cx="6171429" cy="6171429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65122" y="2704473"/>
              <a:ext cx="6171429" cy="617142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8301517" cy="348743"/>
            <a:chOff x="2600215" y="1258919"/>
            <a:chExt cx="8301517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8301517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8473294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53420" y="2556182"/>
            <a:ext cx="12153299" cy="685699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105272" y="3775201"/>
            <a:ext cx="4469966" cy="5605361"/>
            <a:chOff x="2105272" y="3775201"/>
            <a:chExt cx="4469966" cy="5605361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05272" y="3775201"/>
              <a:ext cx="4469966" cy="5605361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23494" y="4394831"/>
            <a:ext cx="4248948" cy="2297205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2309078" y="6965019"/>
            <a:ext cx="4062355" cy="2237092"/>
            <a:chOff x="2309078" y="6965019"/>
            <a:chExt cx="4062355" cy="2237092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09078" y="6965019"/>
              <a:ext cx="4062355" cy="2237092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932339" y="3775201"/>
            <a:ext cx="4469966" cy="5605361"/>
            <a:chOff x="6932339" y="3775201"/>
            <a:chExt cx="4469966" cy="5605361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2339" y="3775201"/>
              <a:ext cx="4469966" cy="5605361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56572" y="4394830"/>
            <a:ext cx="4129186" cy="1782853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7383983" y="7126639"/>
            <a:ext cx="3517749" cy="2075472"/>
            <a:chOff x="7383983" y="7126639"/>
            <a:chExt cx="3517749" cy="2075472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83983" y="7126639"/>
              <a:ext cx="3517749" cy="2075472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1769923" y="3775201"/>
            <a:ext cx="4469966" cy="5605361"/>
            <a:chOff x="11769923" y="3775201"/>
            <a:chExt cx="4469966" cy="5605361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69923" y="3775201"/>
              <a:ext cx="4469966" cy="5605361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937715" y="4394830"/>
            <a:ext cx="4230148" cy="2297205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12073683" y="6797777"/>
            <a:ext cx="3862446" cy="2404334"/>
            <a:chOff x="12073683" y="6797777"/>
            <a:chExt cx="3862446" cy="2404334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073683" y="6797777"/>
              <a:ext cx="3862446" cy="24043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7223955" cy="348743"/>
            <a:chOff x="2600215" y="1258919"/>
            <a:chExt cx="7223955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7223955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9975237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0430" y="5953506"/>
            <a:ext cx="5028900" cy="1463986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90820" y="6669154"/>
            <a:ext cx="7030234" cy="1066662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696344" y="2519108"/>
            <a:ext cx="5131380" cy="3257649"/>
            <a:chOff x="1696344" y="2519108"/>
            <a:chExt cx="5131380" cy="3257649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96344" y="2519108"/>
              <a:ext cx="5131380" cy="3257649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81636" y="7667219"/>
            <a:ext cx="5509087" cy="1948467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7408931" y="2519108"/>
            <a:ext cx="9166808" cy="4007292"/>
            <a:chOff x="7408931" y="2519108"/>
            <a:chExt cx="9166808" cy="400729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8931" y="2519108"/>
              <a:ext cx="9166808" cy="4007292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364447" y="7994171"/>
            <a:ext cx="5495210" cy="11313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96344" y="2329238"/>
            <a:ext cx="9248353" cy="7339963"/>
            <a:chOff x="1696344" y="2329238"/>
            <a:chExt cx="9248353" cy="733996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6344" y="2329238"/>
              <a:ext cx="9248353" cy="733996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013239" y="2445426"/>
            <a:ext cx="5458681" cy="549700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561906" y="3296326"/>
            <a:ext cx="4096824" cy="549700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1490961" y="5142868"/>
            <a:ext cx="5084913" cy="2849851"/>
            <a:chOff x="11490961" y="5142868"/>
            <a:chExt cx="5084913" cy="2849851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15743" y="4930572"/>
              <a:ext cx="4167487" cy="4621741"/>
            </a:xfrm>
            <a:prstGeom prst="rect">
              <a:avLst/>
            </a:prstGeom>
          </p:spPr>
        </p:pic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480000">
              <a:off x="11023047" y="4458574"/>
              <a:ext cx="4109773" cy="4602694"/>
            </a:xfrm>
            <a:prstGeom prst="rect">
              <a:avLst/>
            </a:prstGeom>
          </p:spPr>
        </p:pic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360000">
              <a:off x="13059770" y="4707211"/>
              <a:ext cx="4234821" cy="4469360"/>
            </a:xfrm>
            <a:prstGeom prst="rect">
              <a:avLst/>
            </a:prstGeom>
          </p:spPr>
        </p:pic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600000">
              <a:off x="14268672" y="4887988"/>
              <a:ext cx="3840440" cy="4469360"/>
            </a:xfrm>
            <a:prstGeom prst="rect">
              <a:avLst/>
            </a:prstGeom>
          </p:spPr>
        </p:pic>
        <p:grpSp>
          <p:nvGrpSpPr>
            <p:cNvPr id="1014" name="그룹 1014"/>
            <p:cNvGrpSpPr/>
            <p:nvPr/>
          </p:nvGrpSpPr>
          <p:grpSpPr>
            <a:xfrm>
              <a:off x="11767777" y="5462789"/>
              <a:ext cx="577274" cy="134459"/>
              <a:chOff x="11767777" y="5462789"/>
              <a:chExt cx="577274" cy="13445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-420000">
                <a:off x="11767777" y="5462789"/>
                <a:ext cx="577274" cy="134459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2974311" y="5717105"/>
              <a:ext cx="472488" cy="115520"/>
              <a:chOff x="12974311" y="5717105"/>
              <a:chExt cx="472488" cy="115520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rot="-420000">
                <a:off x="12974311" y="5717105"/>
                <a:ext cx="472488" cy="115520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13849554" y="5515446"/>
              <a:ext cx="521590" cy="115325"/>
              <a:chOff x="13849554" y="5515446"/>
              <a:chExt cx="521590" cy="115325"/>
            </a:xfrm>
          </p:grpSpPr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3849554" y="5515446"/>
                <a:ext cx="521590" cy="115325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14512266" y="5547795"/>
              <a:ext cx="577274" cy="365594"/>
              <a:chOff x="14512266" y="5547795"/>
              <a:chExt cx="577274" cy="365594"/>
            </a:xfrm>
          </p:grpSpPr>
          <p:pic>
            <p:nvPicPr>
              <p:cNvPr id="54" name="Object 53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4512266" y="5547795"/>
                <a:ext cx="577274" cy="365594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15320792" y="5592452"/>
              <a:ext cx="516206" cy="166801"/>
              <a:chOff x="15320792" y="5592452"/>
              <a:chExt cx="516206" cy="166801"/>
            </a:xfrm>
          </p:grpSpPr>
          <p:pic>
            <p:nvPicPr>
              <p:cNvPr id="57" name="Object 56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5320792" y="5592452"/>
                <a:ext cx="516206" cy="166801"/>
              </a:xfrm>
              <a:prstGeom prst="rect">
                <a:avLst/>
              </a:prstGeom>
            </p:spPr>
          </p:pic>
        </p:grpSp>
      </p:grpSp>
      <p:grpSp>
        <p:nvGrpSpPr>
          <p:cNvPr id="1019" name="그룹 1019"/>
          <p:cNvGrpSpPr/>
          <p:nvPr/>
        </p:nvGrpSpPr>
        <p:grpSpPr>
          <a:xfrm>
            <a:off x="2600215" y="1036190"/>
            <a:ext cx="8687309" cy="571471"/>
            <a:chOff x="2600215" y="1036190"/>
            <a:chExt cx="8687309" cy="571471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00215" y="1036190"/>
              <a:ext cx="8687309" cy="571471"/>
            </a:xfrm>
            <a:prstGeom prst="rect">
              <a:avLst/>
            </a:prstGeom>
          </p:spPr>
        </p:pic>
      </p:grpSp>
      <p:pic>
        <p:nvPicPr>
          <p:cNvPr id="63" name="Object 62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571605" y="751996"/>
            <a:ext cx="8953094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036190"/>
            <a:ext cx="8687309" cy="571471"/>
            <a:chOff x="2600215" y="1036190"/>
            <a:chExt cx="8687309" cy="57147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036190"/>
              <a:ext cx="8687309" cy="5714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853240" y="3486803"/>
            <a:ext cx="5244041" cy="4121898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885039" y="2492879"/>
            <a:ext cx="8240558" cy="6617802"/>
            <a:chOff x="1885039" y="2492879"/>
            <a:chExt cx="8240558" cy="661780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5039" y="2492879"/>
              <a:ext cx="8240558" cy="6617802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71605" y="751996"/>
            <a:ext cx="8953094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96344" y="2329238"/>
            <a:ext cx="9248353" cy="7339963"/>
            <a:chOff x="1696344" y="2329238"/>
            <a:chExt cx="9248353" cy="733996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6344" y="2329238"/>
              <a:ext cx="9248353" cy="733996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703076" y="2164106"/>
            <a:ext cx="7494476" cy="7494476"/>
            <a:chOff x="2703076" y="2164106"/>
            <a:chExt cx="7494476" cy="7494476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03076" y="2164106"/>
              <a:ext cx="7494476" cy="7494476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739267" y="5932553"/>
            <a:ext cx="3762220" cy="3762220"/>
            <a:chOff x="2739267" y="5932553"/>
            <a:chExt cx="3762220" cy="376222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39267" y="5932553"/>
              <a:ext cx="3762220" cy="3762220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436725" y="5928743"/>
            <a:ext cx="3762220" cy="3762220"/>
            <a:chOff x="6436725" y="5928743"/>
            <a:chExt cx="3762220" cy="3762220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36725" y="5928743"/>
              <a:ext cx="3762220" cy="376222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4620377" y="2236999"/>
            <a:ext cx="3762220" cy="3762220"/>
            <a:chOff x="4620377" y="2236999"/>
            <a:chExt cx="3762220" cy="3762220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20377" y="2236999"/>
              <a:ext cx="3762220" cy="376222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1071962" y="3318072"/>
            <a:ext cx="5503721" cy="1764426"/>
            <a:chOff x="11071962" y="3318072"/>
            <a:chExt cx="5503721" cy="1764426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540000">
              <a:off x="10886987" y="3300205"/>
              <a:ext cx="4059607" cy="1814407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540000">
              <a:off x="13324406" y="3250632"/>
              <a:ext cx="3832940" cy="1814407"/>
            </a:xfrm>
            <a:prstGeom prst="rect">
              <a:avLst/>
            </a:prstGeom>
          </p:spPr>
        </p:pic>
        <p:grpSp>
          <p:nvGrpSpPr>
            <p:cNvPr id="1018" name="그룹 1018"/>
            <p:cNvGrpSpPr/>
            <p:nvPr/>
          </p:nvGrpSpPr>
          <p:grpSpPr>
            <a:xfrm>
              <a:off x="11308611" y="4727298"/>
              <a:ext cx="873599" cy="121315"/>
              <a:chOff x="11308611" y="4727298"/>
              <a:chExt cx="873599" cy="121315"/>
            </a:xfrm>
          </p:grpSpPr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2040000">
                <a:off x="11308611" y="4727298"/>
                <a:ext cx="873599" cy="121315"/>
              </a:xfrm>
              <a:prstGeom prst="rect">
                <a:avLst/>
              </a:prstGeom>
            </p:spPr>
          </p:pic>
        </p:grpSp>
        <p:grpSp>
          <p:nvGrpSpPr>
            <p:cNvPr id="1019" name="그룹 1019"/>
            <p:cNvGrpSpPr/>
            <p:nvPr/>
          </p:nvGrpSpPr>
          <p:grpSpPr>
            <a:xfrm>
              <a:off x="15650531" y="4301284"/>
              <a:ext cx="873599" cy="121315"/>
              <a:chOff x="15650531" y="4301284"/>
              <a:chExt cx="873599" cy="121315"/>
            </a:xfrm>
          </p:grpSpPr>
          <p:pic>
            <p:nvPicPr>
              <p:cNvPr id="56" name="Object 55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-13380000">
                <a:off x="15650531" y="4301284"/>
                <a:ext cx="873599" cy="121315"/>
              </a:xfrm>
              <a:prstGeom prst="rect">
                <a:avLst/>
              </a:prstGeom>
            </p:spPr>
          </p:pic>
        </p:grpSp>
        <p:grpSp>
          <p:nvGrpSpPr>
            <p:cNvPr id="1020" name="그룹 1020"/>
            <p:cNvGrpSpPr/>
            <p:nvPr/>
          </p:nvGrpSpPr>
          <p:grpSpPr>
            <a:xfrm>
              <a:off x="14914362" y="4516236"/>
              <a:ext cx="1322027" cy="121315"/>
              <a:chOff x="14914362" y="4516236"/>
              <a:chExt cx="1322027" cy="121315"/>
            </a:xfrm>
          </p:grpSpPr>
          <p:pic>
            <p:nvPicPr>
              <p:cNvPr id="59" name="Object 58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 rot="-13380000">
                <a:off x="14914362" y="4516236"/>
                <a:ext cx="1322027" cy="121315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2094624" y="4634705"/>
              <a:ext cx="791607" cy="121315"/>
              <a:chOff x="12094624" y="4634705"/>
              <a:chExt cx="791607" cy="121315"/>
            </a:xfrm>
          </p:grpSpPr>
          <p:pic>
            <p:nvPicPr>
              <p:cNvPr id="62" name="Object 61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2280000">
                <a:off x="12094624" y="4634705"/>
                <a:ext cx="791607" cy="121315"/>
              </a:xfrm>
              <a:prstGeom prst="rect">
                <a:avLst/>
              </a:prstGeom>
            </p:spPr>
          </p:pic>
        </p:grpSp>
        <p:grpSp>
          <p:nvGrpSpPr>
            <p:cNvPr id="1022" name="그룹 1022"/>
            <p:cNvGrpSpPr/>
            <p:nvPr/>
          </p:nvGrpSpPr>
          <p:grpSpPr>
            <a:xfrm>
              <a:off x="13137884" y="4337121"/>
              <a:ext cx="451949" cy="121315"/>
              <a:chOff x="13137884" y="4337121"/>
              <a:chExt cx="451949" cy="121315"/>
            </a:xfrm>
          </p:grpSpPr>
          <p:pic>
            <p:nvPicPr>
              <p:cNvPr id="65" name="Object 64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rot="3780000">
                <a:off x="13137884" y="4337121"/>
                <a:ext cx="451949" cy="121315"/>
              </a:xfrm>
              <a:prstGeom prst="rect">
                <a:avLst/>
              </a:prstGeom>
            </p:spPr>
          </p:pic>
        </p:grpSp>
      </p:grpSp>
      <p:pic>
        <p:nvPicPr>
          <p:cNvPr id="68" name="Object 6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1436048" y="4994924"/>
            <a:ext cx="4206903" cy="1815732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2600215" y="1036190"/>
            <a:ext cx="8687309" cy="571471"/>
            <a:chOff x="2600215" y="1036190"/>
            <a:chExt cx="8687309" cy="571471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00215" y="1036190"/>
              <a:ext cx="8687309" cy="571471"/>
            </a:xfrm>
            <a:prstGeom prst="rect">
              <a:avLst/>
            </a:prstGeom>
          </p:spPr>
        </p:pic>
      </p:grpSp>
      <p:pic>
        <p:nvPicPr>
          <p:cNvPr id="72" name="Object 71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571605" y="751996"/>
            <a:ext cx="8953094" cy="9340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60</Words>
  <Application>Microsoft Office PowerPoint</Application>
  <PresentationFormat>사용자 지정</PresentationFormat>
  <Paragraphs>12</Paragraphs>
  <Slides>34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8" baseType="lpstr">
      <vt:lpstr>ic 앱굴림 B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USER</cp:lastModifiedBy>
  <cp:revision>5</cp:revision>
  <dcterms:created xsi:type="dcterms:W3CDTF">2023-05-05T02:54:10Z</dcterms:created>
  <dcterms:modified xsi:type="dcterms:W3CDTF">2023-07-03T03:49:49Z</dcterms:modified>
</cp:coreProperties>
</file>