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8288000" cy="10287000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69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86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88.png"/><Relationship Id="rId2" Type="http://schemas.openxmlformats.org/officeDocument/2006/relationships/image" Target="../media/image39.png"/><Relationship Id="rId16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65.png"/><Relationship Id="rId15" Type="http://schemas.openxmlformats.org/officeDocument/2006/relationships/image" Target="../media/image83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89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90.png"/><Relationship Id="rId2" Type="http://schemas.openxmlformats.org/officeDocument/2006/relationships/image" Target="../media/image39.png"/><Relationship Id="rId16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65.png"/><Relationship Id="rId15" Type="http://schemas.openxmlformats.org/officeDocument/2006/relationships/image" Target="../media/image83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91.png"/><Relationship Id="rId3" Type="http://schemas.openxmlformats.org/officeDocument/2006/relationships/image" Target="../media/image58.png"/><Relationship Id="rId7" Type="http://schemas.openxmlformats.org/officeDocument/2006/relationships/image" Target="../media/image45.png"/><Relationship Id="rId12" Type="http://schemas.openxmlformats.org/officeDocument/2006/relationships/image" Target="../media/image6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13.png"/><Relationship Id="rId5" Type="http://schemas.openxmlformats.org/officeDocument/2006/relationships/image" Target="../media/image43.png"/><Relationship Id="rId10" Type="http://schemas.openxmlformats.org/officeDocument/2006/relationships/image" Target="../media/image36.png"/><Relationship Id="rId4" Type="http://schemas.openxmlformats.org/officeDocument/2006/relationships/image" Target="../media/image59.png"/><Relationship Id="rId9" Type="http://schemas.openxmlformats.org/officeDocument/2006/relationships/image" Target="../media/image61.png"/><Relationship Id="rId14" Type="http://schemas.openxmlformats.org/officeDocument/2006/relationships/image" Target="../media/image9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93.png"/><Relationship Id="rId18" Type="http://schemas.openxmlformats.org/officeDocument/2006/relationships/image" Target="../media/image97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5.png"/><Relationship Id="rId2" Type="http://schemas.openxmlformats.org/officeDocument/2006/relationships/image" Target="../media/image39.png"/><Relationship Id="rId16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65.png"/><Relationship Id="rId15" Type="http://schemas.openxmlformats.org/officeDocument/2006/relationships/image" Target="../media/image95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94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8.png"/><Relationship Id="rId18" Type="http://schemas.openxmlformats.org/officeDocument/2006/relationships/image" Target="../media/image103.png"/><Relationship Id="rId26" Type="http://schemas.openxmlformats.org/officeDocument/2006/relationships/image" Target="../media/image111.png"/><Relationship Id="rId39" Type="http://schemas.openxmlformats.org/officeDocument/2006/relationships/image" Target="../media/image124.png"/><Relationship Id="rId21" Type="http://schemas.openxmlformats.org/officeDocument/2006/relationships/image" Target="../media/image106.png"/><Relationship Id="rId34" Type="http://schemas.openxmlformats.org/officeDocument/2006/relationships/image" Target="../media/image119.png"/><Relationship Id="rId42" Type="http://schemas.openxmlformats.org/officeDocument/2006/relationships/image" Target="../media/image127.png"/><Relationship Id="rId47" Type="http://schemas.openxmlformats.org/officeDocument/2006/relationships/image" Target="../media/image132.png"/><Relationship Id="rId50" Type="http://schemas.openxmlformats.org/officeDocument/2006/relationships/image" Target="../media/image134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6" Type="http://schemas.openxmlformats.org/officeDocument/2006/relationships/image" Target="../media/image101.png"/><Relationship Id="rId29" Type="http://schemas.openxmlformats.org/officeDocument/2006/relationships/image" Target="../media/image114.png"/><Relationship Id="rId11" Type="http://schemas.openxmlformats.org/officeDocument/2006/relationships/image" Target="../media/image48.png"/><Relationship Id="rId24" Type="http://schemas.openxmlformats.org/officeDocument/2006/relationships/image" Target="../media/image109.png"/><Relationship Id="rId32" Type="http://schemas.openxmlformats.org/officeDocument/2006/relationships/image" Target="../media/image117.png"/><Relationship Id="rId37" Type="http://schemas.openxmlformats.org/officeDocument/2006/relationships/image" Target="../media/image122.png"/><Relationship Id="rId40" Type="http://schemas.openxmlformats.org/officeDocument/2006/relationships/image" Target="../media/image125.png"/><Relationship Id="rId45" Type="http://schemas.openxmlformats.org/officeDocument/2006/relationships/image" Target="../media/image130.png"/><Relationship Id="rId5" Type="http://schemas.openxmlformats.org/officeDocument/2006/relationships/image" Target="../media/image65.png"/><Relationship Id="rId15" Type="http://schemas.openxmlformats.org/officeDocument/2006/relationships/image" Target="../media/image100.png"/><Relationship Id="rId23" Type="http://schemas.openxmlformats.org/officeDocument/2006/relationships/image" Target="../media/image108.png"/><Relationship Id="rId28" Type="http://schemas.openxmlformats.org/officeDocument/2006/relationships/image" Target="../media/image113.png"/><Relationship Id="rId36" Type="http://schemas.openxmlformats.org/officeDocument/2006/relationships/image" Target="../media/image121.png"/><Relationship Id="rId49" Type="http://schemas.openxmlformats.org/officeDocument/2006/relationships/image" Target="../media/image133.png"/><Relationship Id="rId10" Type="http://schemas.openxmlformats.org/officeDocument/2006/relationships/image" Target="../media/image47.png"/><Relationship Id="rId19" Type="http://schemas.openxmlformats.org/officeDocument/2006/relationships/image" Target="../media/image104.png"/><Relationship Id="rId31" Type="http://schemas.openxmlformats.org/officeDocument/2006/relationships/image" Target="../media/image116.png"/><Relationship Id="rId44" Type="http://schemas.openxmlformats.org/officeDocument/2006/relationships/image" Target="../media/image129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99.png"/><Relationship Id="rId22" Type="http://schemas.openxmlformats.org/officeDocument/2006/relationships/image" Target="../media/image107.png"/><Relationship Id="rId27" Type="http://schemas.openxmlformats.org/officeDocument/2006/relationships/image" Target="../media/image112.png"/><Relationship Id="rId30" Type="http://schemas.openxmlformats.org/officeDocument/2006/relationships/image" Target="../media/image115.png"/><Relationship Id="rId35" Type="http://schemas.openxmlformats.org/officeDocument/2006/relationships/image" Target="../media/image120.png"/><Relationship Id="rId43" Type="http://schemas.openxmlformats.org/officeDocument/2006/relationships/image" Target="../media/image128.png"/><Relationship Id="rId48" Type="http://schemas.openxmlformats.org/officeDocument/2006/relationships/image" Target="../media/image55.png"/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12" Type="http://schemas.openxmlformats.org/officeDocument/2006/relationships/image" Target="../media/image49.png"/><Relationship Id="rId17" Type="http://schemas.openxmlformats.org/officeDocument/2006/relationships/image" Target="../media/image102.png"/><Relationship Id="rId25" Type="http://schemas.openxmlformats.org/officeDocument/2006/relationships/image" Target="../media/image110.png"/><Relationship Id="rId33" Type="http://schemas.openxmlformats.org/officeDocument/2006/relationships/image" Target="../media/image118.png"/><Relationship Id="rId38" Type="http://schemas.openxmlformats.org/officeDocument/2006/relationships/image" Target="../media/image123.png"/><Relationship Id="rId46" Type="http://schemas.openxmlformats.org/officeDocument/2006/relationships/image" Target="../media/image131.png"/><Relationship Id="rId20" Type="http://schemas.openxmlformats.org/officeDocument/2006/relationships/image" Target="../media/image105.png"/><Relationship Id="rId41" Type="http://schemas.openxmlformats.org/officeDocument/2006/relationships/image" Target="../media/image1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135.png"/><Relationship Id="rId18" Type="http://schemas.openxmlformats.org/officeDocument/2006/relationships/image" Target="../media/image138.png"/><Relationship Id="rId3" Type="http://schemas.openxmlformats.org/officeDocument/2006/relationships/image" Target="../media/image40.png"/><Relationship Id="rId21" Type="http://schemas.openxmlformats.org/officeDocument/2006/relationships/image" Target="../media/image141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137.png"/><Relationship Id="rId2" Type="http://schemas.openxmlformats.org/officeDocument/2006/relationships/image" Target="../media/image39.png"/><Relationship Id="rId16" Type="http://schemas.openxmlformats.org/officeDocument/2006/relationships/image" Target="../media/image55.png"/><Relationship Id="rId20" Type="http://schemas.openxmlformats.org/officeDocument/2006/relationships/image" Target="../media/image1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65.png"/><Relationship Id="rId15" Type="http://schemas.openxmlformats.org/officeDocument/2006/relationships/image" Target="../media/image132.png"/><Relationship Id="rId23" Type="http://schemas.openxmlformats.org/officeDocument/2006/relationships/image" Target="../media/image143.png"/><Relationship Id="rId10" Type="http://schemas.openxmlformats.org/officeDocument/2006/relationships/image" Target="../media/image47.png"/><Relationship Id="rId19" Type="http://schemas.openxmlformats.org/officeDocument/2006/relationships/image" Target="../media/image139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136.png"/><Relationship Id="rId22" Type="http://schemas.openxmlformats.org/officeDocument/2006/relationships/image" Target="../media/image142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5.png"/><Relationship Id="rId18" Type="http://schemas.openxmlformats.org/officeDocument/2006/relationships/image" Target="../media/image150.png"/><Relationship Id="rId26" Type="http://schemas.openxmlformats.org/officeDocument/2006/relationships/image" Target="../media/image158.png"/><Relationship Id="rId39" Type="http://schemas.openxmlformats.org/officeDocument/2006/relationships/image" Target="../media/image171.png"/><Relationship Id="rId21" Type="http://schemas.openxmlformats.org/officeDocument/2006/relationships/image" Target="../media/image153.png"/><Relationship Id="rId34" Type="http://schemas.openxmlformats.org/officeDocument/2006/relationships/image" Target="../media/image166.png"/><Relationship Id="rId42" Type="http://schemas.openxmlformats.org/officeDocument/2006/relationships/image" Target="../media/image174.png"/><Relationship Id="rId47" Type="http://schemas.openxmlformats.org/officeDocument/2006/relationships/image" Target="../media/image55.png"/><Relationship Id="rId50" Type="http://schemas.openxmlformats.org/officeDocument/2006/relationships/image" Target="../media/image181.png"/><Relationship Id="rId7" Type="http://schemas.openxmlformats.org/officeDocument/2006/relationships/image" Target="../media/image45.png"/><Relationship Id="rId2" Type="http://schemas.openxmlformats.org/officeDocument/2006/relationships/image" Target="../media/image39.png"/><Relationship Id="rId16" Type="http://schemas.openxmlformats.org/officeDocument/2006/relationships/image" Target="../media/image148.png"/><Relationship Id="rId29" Type="http://schemas.openxmlformats.org/officeDocument/2006/relationships/image" Target="../media/image161.png"/><Relationship Id="rId11" Type="http://schemas.openxmlformats.org/officeDocument/2006/relationships/image" Target="../media/image49.png"/><Relationship Id="rId24" Type="http://schemas.openxmlformats.org/officeDocument/2006/relationships/image" Target="../media/image156.png"/><Relationship Id="rId32" Type="http://schemas.openxmlformats.org/officeDocument/2006/relationships/image" Target="../media/image164.png"/><Relationship Id="rId37" Type="http://schemas.openxmlformats.org/officeDocument/2006/relationships/image" Target="../media/image169.png"/><Relationship Id="rId40" Type="http://schemas.openxmlformats.org/officeDocument/2006/relationships/image" Target="../media/image172.png"/><Relationship Id="rId45" Type="http://schemas.openxmlformats.org/officeDocument/2006/relationships/image" Target="../media/image177.png"/><Relationship Id="rId5" Type="http://schemas.openxmlformats.org/officeDocument/2006/relationships/image" Target="../media/image43.png"/><Relationship Id="rId15" Type="http://schemas.openxmlformats.org/officeDocument/2006/relationships/image" Target="../media/image147.png"/><Relationship Id="rId23" Type="http://schemas.openxmlformats.org/officeDocument/2006/relationships/image" Target="../media/image155.png"/><Relationship Id="rId28" Type="http://schemas.openxmlformats.org/officeDocument/2006/relationships/image" Target="../media/image160.png"/><Relationship Id="rId36" Type="http://schemas.openxmlformats.org/officeDocument/2006/relationships/image" Target="../media/image168.png"/><Relationship Id="rId49" Type="http://schemas.openxmlformats.org/officeDocument/2006/relationships/image" Target="../media/image180.png"/><Relationship Id="rId10" Type="http://schemas.openxmlformats.org/officeDocument/2006/relationships/image" Target="../media/image48.png"/><Relationship Id="rId19" Type="http://schemas.openxmlformats.org/officeDocument/2006/relationships/image" Target="../media/image151.png"/><Relationship Id="rId31" Type="http://schemas.openxmlformats.org/officeDocument/2006/relationships/image" Target="../media/image163.png"/><Relationship Id="rId44" Type="http://schemas.openxmlformats.org/officeDocument/2006/relationships/image" Target="../media/image176.png"/><Relationship Id="rId52" Type="http://schemas.openxmlformats.org/officeDocument/2006/relationships/image" Target="../media/image183.png"/><Relationship Id="rId4" Type="http://schemas.openxmlformats.org/officeDocument/2006/relationships/image" Target="../media/image65.png"/><Relationship Id="rId9" Type="http://schemas.openxmlformats.org/officeDocument/2006/relationships/image" Target="../media/image47.png"/><Relationship Id="rId14" Type="http://schemas.openxmlformats.org/officeDocument/2006/relationships/image" Target="../media/image146.png"/><Relationship Id="rId22" Type="http://schemas.openxmlformats.org/officeDocument/2006/relationships/image" Target="../media/image154.png"/><Relationship Id="rId27" Type="http://schemas.openxmlformats.org/officeDocument/2006/relationships/image" Target="../media/image159.png"/><Relationship Id="rId30" Type="http://schemas.openxmlformats.org/officeDocument/2006/relationships/image" Target="../media/image162.png"/><Relationship Id="rId35" Type="http://schemas.openxmlformats.org/officeDocument/2006/relationships/image" Target="../media/image167.png"/><Relationship Id="rId43" Type="http://schemas.openxmlformats.org/officeDocument/2006/relationships/image" Target="../media/image175.png"/><Relationship Id="rId48" Type="http://schemas.openxmlformats.org/officeDocument/2006/relationships/image" Target="../media/image179.png"/><Relationship Id="rId8" Type="http://schemas.openxmlformats.org/officeDocument/2006/relationships/image" Target="../media/image46.png"/><Relationship Id="rId51" Type="http://schemas.openxmlformats.org/officeDocument/2006/relationships/image" Target="../media/image182.png"/><Relationship Id="rId3" Type="http://schemas.openxmlformats.org/officeDocument/2006/relationships/image" Target="../media/image41.png"/><Relationship Id="rId12" Type="http://schemas.openxmlformats.org/officeDocument/2006/relationships/image" Target="../media/image144.png"/><Relationship Id="rId17" Type="http://schemas.openxmlformats.org/officeDocument/2006/relationships/image" Target="../media/image149.png"/><Relationship Id="rId25" Type="http://schemas.openxmlformats.org/officeDocument/2006/relationships/image" Target="../media/image157.png"/><Relationship Id="rId33" Type="http://schemas.openxmlformats.org/officeDocument/2006/relationships/image" Target="../media/image165.png"/><Relationship Id="rId38" Type="http://schemas.openxmlformats.org/officeDocument/2006/relationships/image" Target="../media/image170.png"/><Relationship Id="rId46" Type="http://schemas.openxmlformats.org/officeDocument/2006/relationships/image" Target="../media/image178.png"/><Relationship Id="rId20" Type="http://schemas.openxmlformats.org/officeDocument/2006/relationships/image" Target="../media/image152.png"/><Relationship Id="rId41" Type="http://schemas.openxmlformats.org/officeDocument/2006/relationships/image" Target="../media/image1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184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188.png"/><Relationship Id="rId2" Type="http://schemas.openxmlformats.org/officeDocument/2006/relationships/image" Target="../media/image39.png"/><Relationship Id="rId16" Type="http://schemas.openxmlformats.org/officeDocument/2006/relationships/image" Target="../media/image1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186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18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189.png"/><Relationship Id="rId3" Type="http://schemas.openxmlformats.org/officeDocument/2006/relationships/image" Target="../media/image58.png"/><Relationship Id="rId7" Type="http://schemas.openxmlformats.org/officeDocument/2006/relationships/image" Target="../media/image45.png"/><Relationship Id="rId12" Type="http://schemas.openxmlformats.org/officeDocument/2006/relationships/image" Target="../media/image6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13.png"/><Relationship Id="rId5" Type="http://schemas.openxmlformats.org/officeDocument/2006/relationships/image" Target="../media/image43.png"/><Relationship Id="rId10" Type="http://schemas.openxmlformats.org/officeDocument/2006/relationships/image" Target="../media/image36.png"/><Relationship Id="rId4" Type="http://schemas.openxmlformats.org/officeDocument/2006/relationships/image" Target="../media/image59.png"/><Relationship Id="rId9" Type="http://schemas.openxmlformats.org/officeDocument/2006/relationships/image" Target="../media/image61.png"/><Relationship Id="rId14" Type="http://schemas.openxmlformats.org/officeDocument/2006/relationships/image" Target="../media/image19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191.png"/><Relationship Id="rId18" Type="http://schemas.openxmlformats.org/officeDocument/2006/relationships/image" Target="../media/image19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194.png"/><Relationship Id="rId2" Type="http://schemas.openxmlformats.org/officeDocument/2006/relationships/image" Target="../media/image39.png"/><Relationship Id="rId16" Type="http://schemas.openxmlformats.org/officeDocument/2006/relationships/image" Target="../media/image1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65.png"/><Relationship Id="rId15" Type="http://schemas.openxmlformats.org/officeDocument/2006/relationships/image" Target="../media/image186.png"/><Relationship Id="rId10" Type="http://schemas.openxmlformats.org/officeDocument/2006/relationships/image" Target="../media/image47.png"/><Relationship Id="rId19" Type="http://schemas.openxmlformats.org/officeDocument/2006/relationships/image" Target="../media/image196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19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image" Target="../media/image17.png"/><Relationship Id="rId21" Type="http://schemas.openxmlformats.org/officeDocument/2006/relationships/image" Target="../media/image35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image" Target="../media/image1.png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24" Type="http://schemas.openxmlformats.org/officeDocument/2006/relationships/image" Target="../media/image38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23" Type="http://schemas.openxmlformats.org/officeDocument/2006/relationships/image" Target="../media/image37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Relationship Id="rId22" Type="http://schemas.openxmlformats.org/officeDocument/2006/relationships/image" Target="../media/image3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197.png"/><Relationship Id="rId18" Type="http://schemas.openxmlformats.org/officeDocument/2006/relationships/image" Target="../media/image202.png"/><Relationship Id="rId26" Type="http://schemas.openxmlformats.org/officeDocument/2006/relationships/image" Target="../media/image209.png"/><Relationship Id="rId3" Type="http://schemas.openxmlformats.org/officeDocument/2006/relationships/image" Target="../media/image40.png"/><Relationship Id="rId21" Type="http://schemas.openxmlformats.org/officeDocument/2006/relationships/image" Target="../media/image204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201.png"/><Relationship Id="rId25" Type="http://schemas.openxmlformats.org/officeDocument/2006/relationships/image" Target="../media/image208.png"/><Relationship Id="rId2" Type="http://schemas.openxmlformats.org/officeDocument/2006/relationships/image" Target="../media/image39.png"/><Relationship Id="rId16" Type="http://schemas.openxmlformats.org/officeDocument/2006/relationships/image" Target="../media/image200.png"/><Relationship Id="rId20" Type="http://schemas.openxmlformats.org/officeDocument/2006/relationships/image" Target="../media/image20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24" Type="http://schemas.openxmlformats.org/officeDocument/2006/relationships/image" Target="../media/image207.png"/><Relationship Id="rId5" Type="http://schemas.openxmlformats.org/officeDocument/2006/relationships/image" Target="../media/image65.png"/><Relationship Id="rId15" Type="http://schemas.openxmlformats.org/officeDocument/2006/relationships/image" Target="../media/image199.png"/><Relationship Id="rId23" Type="http://schemas.openxmlformats.org/officeDocument/2006/relationships/image" Target="../media/image206.png"/><Relationship Id="rId10" Type="http://schemas.openxmlformats.org/officeDocument/2006/relationships/image" Target="../media/image47.png"/><Relationship Id="rId19" Type="http://schemas.openxmlformats.org/officeDocument/2006/relationships/image" Target="../media/image186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198.png"/><Relationship Id="rId22" Type="http://schemas.openxmlformats.org/officeDocument/2006/relationships/image" Target="../media/image205.png"/><Relationship Id="rId27" Type="http://schemas.openxmlformats.org/officeDocument/2006/relationships/image" Target="../media/image21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197.png"/><Relationship Id="rId18" Type="http://schemas.openxmlformats.org/officeDocument/2006/relationships/image" Target="../media/image212.png"/><Relationship Id="rId26" Type="http://schemas.openxmlformats.org/officeDocument/2006/relationships/image" Target="../media/image208.png"/><Relationship Id="rId3" Type="http://schemas.openxmlformats.org/officeDocument/2006/relationships/image" Target="../media/image40.png"/><Relationship Id="rId21" Type="http://schemas.openxmlformats.org/officeDocument/2006/relationships/image" Target="../media/image203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211.png"/><Relationship Id="rId25" Type="http://schemas.openxmlformats.org/officeDocument/2006/relationships/image" Target="../media/image207.png"/><Relationship Id="rId2" Type="http://schemas.openxmlformats.org/officeDocument/2006/relationships/image" Target="../media/image39.png"/><Relationship Id="rId16" Type="http://schemas.openxmlformats.org/officeDocument/2006/relationships/image" Target="../media/image200.png"/><Relationship Id="rId20" Type="http://schemas.openxmlformats.org/officeDocument/2006/relationships/image" Target="../media/image1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24" Type="http://schemas.openxmlformats.org/officeDocument/2006/relationships/image" Target="../media/image206.png"/><Relationship Id="rId5" Type="http://schemas.openxmlformats.org/officeDocument/2006/relationships/image" Target="../media/image65.png"/><Relationship Id="rId15" Type="http://schemas.openxmlformats.org/officeDocument/2006/relationships/image" Target="../media/image199.png"/><Relationship Id="rId23" Type="http://schemas.openxmlformats.org/officeDocument/2006/relationships/image" Target="../media/image205.png"/><Relationship Id="rId28" Type="http://schemas.openxmlformats.org/officeDocument/2006/relationships/image" Target="../media/image215.png"/><Relationship Id="rId10" Type="http://schemas.openxmlformats.org/officeDocument/2006/relationships/image" Target="../media/image47.png"/><Relationship Id="rId19" Type="http://schemas.openxmlformats.org/officeDocument/2006/relationships/image" Target="../media/image213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198.png"/><Relationship Id="rId22" Type="http://schemas.openxmlformats.org/officeDocument/2006/relationships/image" Target="../media/image204.png"/><Relationship Id="rId27" Type="http://schemas.openxmlformats.org/officeDocument/2006/relationships/image" Target="../media/image214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6.png"/><Relationship Id="rId18" Type="http://schemas.openxmlformats.org/officeDocument/2006/relationships/image" Target="../media/image220.png"/><Relationship Id="rId26" Type="http://schemas.openxmlformats.org/officeDocument/2006/relationships/image" Target="../media/image228.png"/><Relationship Id="rId3" Type="http://schemas.openxmlformats.org/officeDocument/2006/relationships/image" Target="../media/image40.png"/><Relationship Id="rId21" Type="http://schemas.openxmlformats.org/officeDocument/2006/relationships/image" Target="../media/image223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219.png"/><Relationship Id="rId25" Type="http://schemas.openxmlformats.org/officeDocument/2006/relationships/image" Target="../media/image227.png"/><Relationship Id="rId33" Type="http://schemas.openxmlformats.org/officeDocument/2006/relationships/image" Target="../media/image235.png"/><Relationship Id="rId2" Type="http://schemas.openxmlformats.org/officeDocument/2006/relationships/image" Target="../media/image39.png"/><Relationship Id="rId16" Type="http://schemas.openxmlformats.org/officeDocument/2006/relationships/image" Target="../media/image218.png"/><Relationship Id="rId20" Type="http://schemas.openxmlformats.org/officeDocument/2006/relationships/image" Target="../media/image222.png"/><Relationship Id="rId29" Type="http://schemas.openxmlformats.org/officeDocument/2006/relationships/image" Target="../media/image2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24" Type="http://schemas.openxmlformats.org/officeDocument/2006/relationships/image" Target="../media/image226.png"/><Relationship Id="rId32" Type="http://schemas.openxmlformats.org/officeDocument/2006/relationships/image" Target="../media/image234.png"/><Relationship Id="rId5" Type="http://schemas.openxmlformats.org/officeDocument/2006/relationships/image" Target="../media/image65.png"/><Relationship Id="rId15" Type="http://schemas.openxmlformats.org/officeDocument/2006/relationships/image" Target="../media/image217.png"/><Relationship Id="rId23" Type="http://schemas.openxmlformats.org/officeDocument/2006/relationships/image" Target="../media/image225.png"/><Relationship Id="rId28" Type="http://schemas.openxmlformats.org/officeDocument/2006/relationships/image" Target="../media/image230.png"/><Relationship Id="rId10" Type="http://schemas.openxmlformats.org/officeDocument/2006/relationships/image" Target="../media/image47.png"/><Relationship Id="rId19" Type="http://schemas.openxmlformats.org/officeDocument/2006/relationships/image" Target="../media/image221.png"/><Relationship Id="rId31" Type="http://schemas.openxmlformats.org/officeDocument/2006/relationships/image" Target="../media/image233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216.png"/><Relationship Id="rId22" Type="http://schemas.openxmlformats.org/officeDocument/2006/relationships/image" Target="../media/image224.png"/><Relationship Id="rId27" Type="http://schemas.openxmlformats.org/officeDocument/2006/relationships/image" Target="../media/image229.png"/><Relationship Id="rId30" Type="http://schemas.openxmlformats.org/officeDocument/2006/relationships/image" Target="../media/image232.png"/><Relationship Id="rId8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236.png"/><Relationship Id="rId3" Type="http://schemas.openxmlformats.org/officeDocument/2006/relationships/image" Target="../media/image58.png"/><Relationship Id="rId7" Type="http://schemas.openxmlformats.org/officeDocument/2006/relationships/image" Target="../media/image45.png"/><Relationship Id="rId12" Type="http://schemas.openxmlformats.org/officeDocument/2006/relationships/image" Target="../media/image6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13.png"/><Relationship Id="rId5" Type="http://schemas.openxmlformats.org/officeDocument/2006/relationships/image" Target="../media/image43.png"/><Relationship Id="rId10" Type="http://schemas.openxmlformats.org/officeDocument/2006/relationships/image" Target="../media/image36.png"/><Relationship Id="rId4" Type="http://schemas.openxmlformats.org/officeDocument/2006/relationships/image" Target="../media/image59.png"/><Relationship Id="rId9" Type="http://schemas.openxmlformats.org/officeDocument/2006/relationships/image" Target="../media/image61.png"/><Relationship Id="rId14" Type="http://schemas.openxmlformats.org/officeDocument/2006/relationships/image" Target="../media/image23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38.png"/><Relationship Id="rId18" Type="http://schemas.openxmlformats.org/officeDocument/2006/relationships/image" Target="../media/image242.png"/><Relationship Id="rId26" Type="http://schemas.openxmlformats.org/officeDocument/2006/relationships/image" Target="../media/image250.png"/><Relationship Id="rId3" Type="http://schemas.openxmlformats.org/officeDocument/2006/relationships/image" Target="../media/image40.png"/><Relationship Id="rId21" Type="http://schemas.openxmlformats.org/officeDocument/2006/relationships/image" Target="../media/image245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241.png"/><Relationship Id="rId25" Type="http://schemas.openxmlformats.org/officeDocument/2006/relationships/image" Target="../media/image249.png"/><Relationship Id="rId2" Type="http://schemas.openxmlformats.org/officeDocument/2006/relationships/image" Target="../media/image39.png"/><Relationship Id="rId16" Type="http://schemas.openxmlformats.org/officeDocument/2006/relationships/image" Target="../media/image240.png"/><Relationship Id="rId20" Type="http://schemas.openxmlformats.org/officeDocument/2006/relationships/image" Target="../media/image244.png"/><Relationship Id="rId29" Type="http://schemas.openxmlformats.org/officeDocument/2006/relationships/image" Target="../media/image2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24" Type="http://schemas.openxmlformats.org/officeDocument/2006/relationships/image" Target="../media/image248.png"/><Relationship Id="rId5" Type="http://schemas.openxmlformats.org/officeDocument/2006/relationships/image" Target="../media/image65.png"/><Relationship Id="rId15" Type="http://schemas.openxmlformats.org/officeDocument/2006/relationships/image" Target="../media/image239.png"/><Relationship Id="rId23" Type="http://schemas.openxmlformats.org/officeDocument/2006/relationships/image" Target="../media/image247.png"/><Relationship Id="rId28" Type="http://schemas.openxmlformats.org/officeDocument/2006/relationships/image" Target="../media/image252.png"/><Relationship Id="rId10" Type="http://schemas.openxmlformats.org/officeDocument/2006/relationships/image" Target="../media/image47.png"/><Relationship Id="rId19" Type="http://schemas.openxmlformats.org/officeDocument/2006/relationships/image" Target="../media/image243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186.png"/><Relationship Id="rId22" Type="http://schemas.openxmlformats.org/officeDocument/2006/relationships/image" Target="../media/image246.png"/><Relationship Id="rId27" Type="http://schemas.openxmlformats.org/officeDocument/2006/relationships/image" Target="../media/image251.png"/><Relationship Id="rId30" Type="http://schemas.openxmlformats.org/officeDocument/2006/relationships/image" Target="../media/image25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55.png"/><Relationship Id="rId18" Type="http://schemas.openxmlformats.org/officeDocument/2006/relationships/image" Target="../media/image259.png"/><Relationship Id="rId26" Type="http://schemas.openxmlformats.org/officeDocument/2006/relationships/image" Target="../media/image266.png"/><Relationship Id="rId3" Type="http://schemas.openxmlformats.org/officeDocument/2006/relationships/image" Target="../media/image40.png"/><Relationship Id="rId21" Type="http://schemas.openxmlformats.org/officeDocument/2006/relationships/image" Target="../media/image261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258.png"/><Relationship Id="rId25" Type="http://schemas.openxmlformats.org/officeDocument/2006/relationships/image" Target="../media/image265.png"/><Relationship Id="rId2" Type="http://schemas.openxmlformats.org/officeDocument/2006/relationships/image" Target="../media/image39.png"/><Relationship Id="rId16" Type="http://schemas.openxmlformats.org/officeDocument/2006/relationships/image" Target="../media/image246.png"/><Relationship Id="rId20" Type="http://schemas.openxmlformats.org/officeDocument/2006/relationships/image" Target="../media/image1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24" Type="http://schemas.openxmlformats.org/officeDocument/2006/relationships/image" Target="../media/image264.png"/><Relationship Id="rId5" Type="http://schemas.openxmlformats.org/officeDocument/2006/relationships/image" Target="../media/image65.png"/><Relationship Id="rId15" Type="http://schemas.openxmlformats.org/officeDocument/2006/relationships/image" Target="../media/image257.png"/><Relationship Id="rId23" Type="http://schemas.openxmlformats.org/officeDocument/2006/relationships/image" Target="../media/image263.png"/><Relationship Id="rId28" Type="http://schemas.openxmlformats.org/officeDocument/2006/relationships/image" Target="../media/image253.png"/><Relationship Id="rId10" Type="http://schemas.openxmlformats.org/officeDocument/2006/relationships/image" Target="../media/image47.png"/><Relationship Id="rId19" Type="http://schemas.openxmlformats.org/officeDocument/2006/relationships/image" Target="../media/image260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256.png"/><Relationship Id="rId22" Type="http://schemas.openxmlformats.org/officeDocument/2006/relationships/image" Target="../media/image262.png"/><Relationship Id="rId27" Type="http://schemas.openxmlformats.org/officeDocument/2006/relationships/image" Target="../media/image26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69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272.png"/><Relationship Id="rId2" Type="http://schemas.openxmlformats.org/officeDocument/2006/relationships/image" Target="../media/image39.png"/><Relationship Id="rId16" Type="http://schemas.openxmlformats.org/officeDocument/2006/relationships/image" Target="../media/image2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268.png"/><Relationship Id="rId15" Type="http://schemas.openxmlformats.org/officeDocument/2006/relationships/image" Target="../media/image54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27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73.png"/><Relationship Id="rId18" Type="http://schemas.openxmlformats.org/officeDocument/2006/relationships/image" Target="../media/image271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277.png"/><Relationship Id="rId2" Type="http://schemas.openxmlformats.org/officeDocument/2006/relationships/image" Target="../media/image39.png"/><Relationship Id="rId16" Type="http://schemas.openxmlformats.org/officeDocument/2006/relationships/image" Target="../media/image2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65.png"/><Relationship Id="rId15" Type="http://schemas.openxmlformats.org/officeDocument/2006/relationships/image" Target="../media/image275.png"/><Relationship Id="rId10" Type="http://schemas.openxmlformats.org/officeDocument/2006/relationships/image" Target="../media/image47.png"/><Relationship Id="rId19" Type="http://schemas.openxmlformats.org/officeDocument/2006/relationships/image" Target="../media/image278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27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74.png"/><Relationship Id="rId18" Type="http://schemas.openxmlformats.org/officeDocument/2006/relationships/image" Target="../media/image271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273.png"/><Relationship Id="rId2" Type="http://schemas.openxmlformats.org/officeDocument/2006/relationships/image" Target="../media/image39.png"/><Relationship Id="rId16" Type="http://schemas.openxmlformats.org/officeDocument/2006/relationships/image" Target="../media/image2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65.png"/><Relationship Id="rId15" Type="http://schemas.openxmlformats.org/officeDocument/2006/relationships/image" Target="../media/image276.png"/><Relationship Id="rId10" Type="http://schemas.openxmlformats.org/officeDocument/2006/relationships/image" Target="../media/image47.png"/><Relationship Id="rId19" Type="http://schemas.openxmlformats.org/officeDocument/2006/relationships/image" Target="../media/image280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27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74.png"/><Relationship Id="rId18" Type="http://schemas.openxmlformats.org/officeDocument/2006/relationships/image" Target="../media/image282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273.png"/><Relationship Id="rId2" Type="http://schemas.openxmlformats.org/officeDocument/2006/relationships/image" Target="../media/image39.png"/><Relationship Id="rId16" Type="http://schemas.openxmlformats.org/officeDocument/2006/relationships/image" Target="../media/image281.png"/><Relationship Id="rId20" Type="http://schemas.openxmlformats.org/officeDocument/2006/relationships/image" Target="../media/image2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65.png"/><Relationship Id="rId15" Type="http://schemas.openxmlformats.org/officeDocument/2006/relationships/image" Target="../media/image276.png"/><Relationship Id="rId10" Type="http://schemas.openxmlformats.org/officeDocument/2006/relationships/image" Target="../media/image47.png"/><Relationship Id="rId19" Type="http://schemas.openxmlformats.org/officeDocument/2006/relationships/image" Target="../media/image271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27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image" Target="../media/image39.png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19" Type="http://schemas.openxmlformats.org/officeDocument/2006/relationships/image" Target="../media/image56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74.png"/><Relationship Id="rId18" Type="http://schemas.openxmlformats.org/officeDocument/2006/relationships/image" Target="../media/image28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276.png"/><Relationship Id="rId2" Type="http://schemas.openxmlformats.org/officeDocument/2006/relationships/image" Target="../media/image39.png"/><Relationship Id="rId16" Type="http://schemas.openxmlformats.org/officeDocument/2006/relationships/image" Target="../media/image275.png"/><Relationship Id="rId20" Type="http://schemas.openxmlformats.org/officeDocument/2006/relationships/image" Target="../media/image2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65.png"/><Relationship Id="rId15" Type="http://schemas.openxmlformats.org/officeDocument/2006/relationships/image" Target="../media/image284.png"/><Relationship Id="rId10" Type="http://schemas.openxmlformats.org/officeDocument/2006/relationships/image" Target="../media/image47.png"/><Relationship Id="rId19" Type="http://schemas.openxmlformats.org/officeDocument/2006/relationships/image" Target="../media/image271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28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74.png"/><Relationship Id="rId18" Type="http://schemas.openxmlformats.org/officeDocument/2006/relationships/image" Target="../media/image287.png"/><Relationship Id="rId3" Type="http://schemas.openxmlformats.org/officeDocument/2006/relationships/image" Target="../media/image40.png"/><Relationship Id="rId21" Type="http://schemas.openxmlformats.org/officeDocument/2006/relationships/image" Target="../media/image289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276.png"/><Relationship Id="rId2" Type="http://schemas.openxmlformats.org/officeDocument/2006/relationships/image" Target="../media/image39.png"/><Relationship Id="rId16" Type="http://schemas.openxmlformats.org/officeDocument/2006/relationships/image" Target="../media/image275.png"/><Relationship Id="rId20" Type="http://schemas.openxmlformats.org/officeDocument/2006/relationships/image" Target="../media/image2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65.png"/><Relationship Id="rId15" Type="http://schemas.openxmlformats.org/officeDocument/2006/relationships/image" Target="../media/image284.png"/><Relationship Id="rId10" Type="http://schemas.openxmlformats.org/officeDocument/2006/relationships/image" Target="../media/image47.png"/><Relationship Id="rId19" Type="http://schemas.openxmlformats.org/officeDocument/2006/relationships/image" Target="../media/image288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28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74.png"/><Relationship Id="rId18" Type="http://schemas.openxmlformats.org/officeDocument/2006/relationships/image" Target="../media/image29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276.png"/><Relationship Id="rId2" Type="http://schemas.openxmlformats.org/officeDocument/2006/relationships/image" Target="../media/image39.png"/><Relationship Id="rId16" Type="http://schemas.openxmlformats.org/officeDocument/2006/relationships/image" Target="../media/image275.png"/><Relationship Id="rId20" Type="http://schemas.openxmlformats.org/officeDocument/2006/relationships/image" Target="../media/image2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65.png"/><Relationship Id="rId15" Type="http://schemas.openxmlformats.org/officeDocument/2006/relationships/image" Target="../media/image284.png"/><Relationship Id="rId10" Type="http://schemas.openxmlformats.org/officeDocument/2006/relationships/image" Target="../media/image47.png"/><Relationship Id="rId19" Type="http://schemas.openxmlformats.org/officeDocument/2006/relationships/image" Target="../media/image271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28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74.png"/><Relationship Id="rId18" Type="http://schemas.openxmlformats.org/officeDocument/2006/relationships/image" Target="../media/image292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276.png"/><Relationship Id="rId2" Type="http://schemas.openxmlformats.org/officeDocument/2006/relationships/image" Target="../media/image39.png"/><Relationship Id="rId16" Type="http://schemas.openxmlformats.org/officeDocument/2006/relationships/image" Target="../media/image275.png"/><Relationship Id="rId20" Type="http://schemas.openxmlformats.org/officeDocument/2006/relationships/image" Target="../media/image2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65.png"/><Relationship Id="rId15" Type="http://schemas.openxmlformats.org/officeDocument/2006/relationships/image" Target="../media/image284.png"/><Relationship Id="rId10" Type="http://schemas.openxmlformats.org/officeDocument/2006/relationships/image" Target="../media/image47.png"/><Relationship Id="rId19" Type="http://schemas.openxmlformats.org/officeDocument/2006/relationships/image" Target="../media/image271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28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74.png"/><Relationship Id="rId18" Type="http://schemas.openxmlformats.org/officeDocument/2006/relationships/image" Target="../media/image295.png"/><Relationship Id="rId3" Type="http://schemas.openxmlformats.org/officeDocument/2006/relationships/image" Target="../media/image40.png"/><Relationship Id="rId21" Type="http://schemas.openxmlformats.org/officeDocument/2006/relationships/image" Target="../media/image271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294.png"/><Relationship Id="rId2" Type="http://schemas.openxmlformats.org/officeDocument/2006/relationships/image" Target="../media/image39.png"/><Relationship Id="rId16" Type="http://schemas.openxmlformats.org/officeDocument/2006/relationships/image" Target="../media/image276.png"/><Relationship Id="rId20" Type="http://schemas.openxmlformats.org/officeDocument/2006/relationships/image" Target="../media/image2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65.png"/><Relationship Id="rId15" Type="http://schemas.openxmlformats.org/officeDocument/2006/relationships/image" Target="../media/image275.png"/><Relationship Id="rId10" Type="http://schemas.openxmlformats.org/officeDocument/2006/relationships/image" Target="../media/image47.png"/><Relationship Id="rId19" Type="http://schemas.openxmlformats.org/officeDocument/2006/relationships/image" Target="../media/image296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282.png"/><Relationship Id="rId22" Type="http://schemas.openxmlformats.org/officeDocument/2006/relationships/image" Target="../media/image29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74.png"/><Relationship Id="rId18" Type="http://schemas.openxmlformats.org/officeDocument/2006/relationships/image" Target="../media/image29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299.png"/><Relationship Id="rId2" Type="http://schemas.openxmlformats.org/officeDocument/2006/relationships/image" Target="../media/image39.png"/><Relationship Id="rId16" Type="http://schemas.openxmlformats.org/officeDocument/2006/relationships/image" Target="../media/image276.png"/><Relationship Id="rId20" Type="http://schemas.openxmlformats.org/officeDocument/2006/relationships/image" Target="../media/image3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65.png"/><Relationship Id="rId15" Type="http://schemas.openxmlformats.org/officeDocument/2006/relationships/image" Target="../media/image275.png"/><Relationship Id="rId10" Type="http://schemas.openxmlformats.org/officeDocument/2006/relationships/image" Target="../media/image47.png"/><Relationship Id="rId19" Type="http://schemas.openxmlformats.org/officeDocument/2006/relationships/image" Target="../media/image271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28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74.png"/><Relationship Id="rId18" Type="http://schemas.openxmlformats.org/officeDocument/2006/relationships/image" Target="../media/image29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301.png"/><Relationship Id="rId2" Type="http://schemas.openxmlformats.org/officeDocument/2006/relationships/image" Target="../media/image39.png"/><Relationship Id="rId16" Type="http://schemas.openxmlformats.org/officeDocument/2006/relationships/image" Target="../media/image276.png"/><Relationship Id="rId20" Type="http://schemas.openxmlformats.org/officeDocument/2006/relationships/image" Target="../media/image3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65.png"/><Relationship Id="rId15" Type="http://schemas.openxmlformats.org/officeDocument/2006/relationships/image" Target="../media/image275.png"/><Relationship Id="rId10" Type="http://schemas.openxmlformats.org/officeDocument/2006/relationships/image" Target="../media/image47.png"/><Relationship Id="rId19" Type="http://schemas.openxmlformats.org/officeDocument/2006/relationships/image" Target="../media/image271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28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6.png"/><Relationship Id="rId3" Type="http://schemas.openxmlformats.org/officeDocument/2006/relationships/image" Target="../media/image65.png"/><Relationship Id="rId7" Type="http://schemas.openxmlformats.org/officeDocument/2006/relationships/image" Target="../media/image30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304.png"/><Relationship Id="rId4" Type="http://schemas.openxmlformats.org/officeDocument/2006/relationships/image" Target="../media/image303.png"/><Relationship Id="rId9" Type="http://schemas.openxmlformats.org/officeDocument/2006/relationships/image" Target="../media/image30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45.png"/><Relationship Id="rId12" Type="http://schemas.openxmlformats.org/officeDocument/2006/relationships/image" Target="../media/image6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13.png"/><Relationship Id="rId5" Type="http://schemas.openxmlformats.org/officeDocument/2006/relationships/image" Target="../media/image43.png"/><Relationship Id="rId10" Type="http://schemas.openxmlformats.org/officeDocument/2006/relationships/image" Target="../media/image36.png"/><Relationship Id="rId4" Type="http://schemas.openxmlformats.org/officeDocument/2006/relationships/image" Target="../media/image59.png"/><Relationship Id="rId9" Type="http://schemas.openxmlformats.org/officeDocument/2006/relationships/image" Target="../media/image61.png"/><Relationship Id="rId14" Type="http://schemas.openxmlformats.org/officeDocument/2006/relationships/image" Target="../media/image6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46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66.png"/><Relationship Id="rId2" Type="http://schemas.openxmlformats.org/officeDocument/2006/relationships/image" Target="../media/image39.png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9.png"/><Relationship Id="rId5" Type="http://schemas.openxmlformats.org/officeDocument/2006/relationships/image" Target="../media/image65.png"/><Relationship Id="rId15" Type="http://schemas.openxmlformats.org/officeDocument/2006/relationships/image" Target="../media/image55.png"/><Relationship Id="rId10" Type="http://schemas.openxmlformats.org/officeDocument/2006/relationships/image" Target="../media/image48.png"/><Relationship Id="rId4" Type="http://schemas.openxmlformats.org/officeDocument/2006/relationships/image" Target="../media/image41.png"/><Relationship Id="rId9" Type="http://schemas.openxmlformats.org/officeDocument/2006/relationships/image" Target="../media/image47.png"/><Relationship Id="rId14" Type="http://schemas.openxmlformats.org/officeDocument/2006/relationships/image" Target="../media/image6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8.png"/><Relationship Id="rId3" Type="http://schemas.openxmlformats.org/officeDocument/2006/relationships/image" Target="../media/image58.png"/><Relationship Id="rId7" Type="http://schemas.openxmlformats.org/officeDocument/2006/relationships/image" Target="../media/image45.png"/><Relationship Id="rId12" Type="http://schemas.openxmlformats.org/officeDocument/2006/relationships/image" Target="../media/image6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13.png"/><Relationship Id="rId5" Type="http://schemas.openxmlformats.org/officeDocument/2006/relationships/image" Target="../media/image43.png"/><Relationship Id="rId10" Type="http://schemas.openxmlformats.org/officeDocument/2006/relationships/image" Target="../media/image36.png"/><Relationship Id="rId4" Type="http://schemas.openxmlformats.org/officeDocument/2006/relationships/image" Target="../media/image59.png"/><Relationship Id="rId9" Type="http://schemas.openxmlformats.org/officeDocument/2006/relationships/image" Target="../media/image61.png"/><Relationship Id="rId14" Type="http://schemas.openxmlformats.org/officeDocument/2006/relationships/image" Target="../media/image6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70.png"/><Relationship Id="rId18" Type="http://schemas.openxmlformats.org/officeDocument/2006/relationships/image" Target="../media/image75.png"/><Relationship Id="rId3" Type="http://schemas.openxmlformats.org/officeDocument/2006/relationships/image" Target="../media/image40.png"/><Relationship Id="rId21" Type="http://schemas.openxmlformats.org/officeDocument/2006/relationships/image" Target="../media/image77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74.png"/><Relationship Id="rId2" Type="http://schemas.openxmlformats.org/officeDocument/2006/relationships/image" Target="../media/image39.png"/><Relationship Id="rId16" Type="http://schemas.openxmlformats.org/officeDocument/2006/relationships/image" Target="../media/image73.png"/><Relationship Id="rId20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65.png"/><Relationship Id="rId15" Type="http://schemas.openxmlformats.org/officeDocument/2006/relationships/image" Target="../media/image72.png"/><Relationship Id="rId10" Type="http://schemas.openxmlformats.org/officeDocument/2006/relationships/image" Target="../media/image47.png"/><Relationship Id="rId19" Type="http://schemas.openxmlformats.org/officeDocument/2006/relationships/image" Target="../media/image76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71.png"/><Relationship Id="rId22" Type="http://schemas.openxmlformats.org/officeDocument/2006/relationships/image" Target="../media/image7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79.png"/><Relationship Id="rId3" Type="http://schemas.openxmlformats.org/officeDocument/2006/relationships/image" Target="../media/image58.png"/><Relationship Id="rId7" Type="http://schemas.openxmlformats.org/officeDocument/2006/relationships/image" Target="../media/image45.png"/><Relationship Id="rId12" Type="http://schemas.openxmlformats.org/officeDocument/2006/relationships/image" Target="../media/image6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13.png"/><Relationship Id="rId5" Type="http://schemas.openxmlformats.org/officeDocument/2006/relationships/image" Target="../media/image43.png"/><Relationship Id="rId10" Type="http://schemas.openxmlformats.org/officeDocument/2006/relationships/image" Target="../media/image36.png"/><Relationship Id="rId4" Type="http://schemas.openxmlformats.org/officeDocument/2006/relationships/image" Target="../media/image59.png"/><Relationship Id="rId9" Type="http://schemas.openxmlformats.org/officeDocument/2006/relationships/image" Target="../media/image61.png"/><Relationship Id="rId14" Type="http://schemas.openxmlformats.org/officeDocument/2006/relationships/image" Target="../media/image8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81.png"/><Relationship Id="rId18" Type="http://schemas.openxmlformats.org/officeDocument/2006/relationships/image" Target="../media/image8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84.png"/><Relationship Id="rId2" Type="http://schemas.openxmlformats.org/officeDocument/2006/relationships/image" Target="../media/image39.png"/><Relationship Id="rId16" Type="http://schemas.openxmlformats.org/officeDocument/2006/relationships/image" Target="../media/image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65.png"/><Relationship Id="rId15" Type="http://schemas.openxmlformats.org/officeDocument/2006/relationships/image" Target="../media/image55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8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68092" y="819626"/>
            <a:ext cx="17149531" cy="8000367"/>
            <a:chOff x="568092" y="819626"/>
            <a:chExt cx="17149531" cy="800036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8092" y="819626"/>
              <a:ext cx="17149531" cy="800036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41235" y="1101211"/>
            <a:ext cx="16603245" cy="7437197"/>
            <a:chOff x="841235" y="1101211"/>
            <a:chExt cx="16603245" cy="743719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1235" y="1101211"/>
              <a:ext cx="16603245" cy="743719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866914" y="664646"/>
            <a:ext cx="2321090" cy="1392354"/>
            <a:chOff x="2866914" y="664646"/>
            <a:chExt cx="2321090" cy="1392354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080000">
              <a:off x="2866914" y="664646"/>
              <a:ext cx="2321090" cy="1392354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3124227" y="1881336"/>
            <a:ext cx="2391508" cy="2628665"/>
            <a:chOff x="13124227" y="1881336"/>
            <a:chExt cx="2391508" cy="2628665"/>
          </a:xfrm>
        </p:grpSpPr>
        <p:grpSp>
          <p:nvGrpSpPr>
            <p:cNvPr id="1006" name="그룹 1006"/>
            <p:cNvGrpSpPr/>
            <p:nvPr/>
          </p:nvGrpSpPr>
          <p:grpSpPr>
            <a:xfrm>
              <a:off x="13155103" y="1921703"/>
              <a:ext cx="1574604" cy="1221150"/>
              <a:chOff x="13155103" y="1921703"/>
              <a:chExt cx="1574604" cy="1221150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180000">
                <a:off x="13155103" y="1921703"/>
                <a:ext cx="1574604" cy="1221150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14209582" y="3203847"/>
              <a:ext cx="1235475" cy="1235475"/>
              <a:chOff x="14209582" y="3203847"/>
              <a:chExt cx="1235475" cy="1235475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420000">
                <a:off x="14209582" y="3203847"/>
                <a:ext cx="1235475" cy="1235475"/>
              </a:xfrm>
              <a:prstGeom prst="rect">
                <a:avLst/>
              </a:prstGeom>
            </p:spPr>
          </p:pic>
        </p:grpSp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53671" y="2348062"/>
            <a:ext cx="13678649" cy="5154582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6511014" y="1940522"/>
            <a:ext cx="3943433" cy="1012230"/>
            <a:chOff x="6511014" y="1940522"/>
            <a:chExt cx="3943433" cy="1012230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11014" y="1940522"/>
              <a:ext cx="3943433" cy="1012230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629304" y="1913750"/>
            <a:ext cx="3782827" cy="1079798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1527512" y="7946907"/>
            <a:ext cx="4277700" cy="602728"/>
            <a:chOff x="1527512" y="7946907"/>
            <a:chExt cx="4277700" cy="602728"/>
          </a:xfrm>
        </p:grpSpPr>
        <p:grpSp>
          <p:nvGrpSpPr>
            <p:cNvPr id="1010" name="그룹 1010"/>
            <p:cNvGrpSpPr/>
            <p:nvPr/>
          </p:nvGrpSpPr>
          <p:grpSpPr>
            <a:xfrm>
              <a:off x="3519692" y="8307100"/>
              <a:ext cx="1071412" cy="242535"/>
              <a:chOff x="3519692" y="8307100"/>
              <a:chExt cx="1071412" cy="242535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3519692" y="8307100"/>
                <a:ext cx="1071412" cy="242535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4733800" y="8307100"/>
              <a:ext cx="1071412" cy="242535"/>
              <a:chOff x="4733800" y="8307100"/>
              <a:chExt cx="1071412" cy="242535"/>
            </a:xfrm>
          </p:grpSpPr>
          <p:pic>
            <p:nvPicPr>
              <p:cNvPr id="32" name="Object 31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4733800" y="8307100"/>
                <a:ext cx="1071412" cy="242535"/>
              </a:xfrm>
              <a:prstGeom prst="rect">
                <a:avLst/>
              </a:prstGeom>
            </p:spPr>
          </p:pic>
        </p:grpSp>
        <p:grpSp>
          <p:nvGrpSpPr>
            <p:cNvPr id="1012" name="그룹 1012"/>
            <p:cNvGrpSpPr/>
            <p:nvPr/>
          </p:nvGrpSpPr>
          <p:grpSpPr>
            <a:xfrm>
              <a:off x="1527512" y="7946907"/>
              <a:ext cx="1857930" cy="602728"/>
              <a:chOff x="1527512" y="7946907"/>
              <a:chExt cx="1857930" cy="602728"/>
            </a:xfrm>
          </p:grpSpPr>
          <p:grpSp>
            <p:nvGrpSpPr>
              <p:cNvPr id="1013" name="그룹 1013"/>
              <p:cNvGrpSpPr/>
              <p:nvPr/>
            </p:nvGrpSpPr>
            <p:grpSpPr>
              <a:xfrm>
                <a:off x="1547442" y="7946907"/>
                <a:ext cx="1818070" cy="602728"/>
                <a:chOff x="1547442" y="7946907"/>
                <a:chExt cx="1818070" cy="602728"/>
              </a:xfrm>
            </p:grpSpPr>
            <p:pic>
              <p:nvPicPr>
                <p:cNvPr id="36" name="Object 35"/>
                <p:cNvPicPr>
                  <a:picLocks noChangeAspect="1"/>
                </p:cNvPicPr>
                <p:nvPr/>
              </p:nvPicPr>
              <p:blipFill>
                <a:blip r:embed="rId12" cstate="print"/>
                <a:stretch>
                  <a:fillRect/>
                </a:stretch>
              </p:blipFill>
              <p:spPr>
                <a:xfrm>
                  <a:off x="1547442" y="7946907"/>
                  <a:ext cx="1818070" cy="602728"/>
                </a:xfrm>
                <a:prstGeom prst="rect">
                  <a:avLst/>
                </a:prstGeom>
              </p:spPr>
            </p:pic>
          </p:grpSp>
          <p:grpSp>
            <p:nvGrpSpPr>
              <p:cNvPr id="1014" name="그룹 1014"/>
              <p:cNvGrpSpPr/>
              <p:nvPr/>
            </p:nvGrpSpPr>
            <p:grpSpPr>
              <a:xfrm>
                <a:off x="1527512" y="7946907"/>
                <a:ext cx="1857930" cy="220023"/>
                <a:chOff x="1527512" y="7946907"/>
                <a:chExt cx="1857930" cy="220023"/>
              </a:xfrm>
            </p:grpSpPr>
            <p:pic>
              <p:nvPicPr>
                <p:cNvPr id="39" name="Object 38"/>
                <p:cNvPicPr>
                  <a:picLocks noChangeAspect="1"/>
                </p:cNvPicPr>
                <p:nvPr/>
              </p:nvPicPr>
              <p:blipFill>
                <a:blip r:embed="rId13" cstate="print"/>
                <a:stretch>
                  <a:fillRect/>
                </a:stretch>
              </p:blipFill>
              <p:spPr>
                <a:xfrm>
                  <a:off x="1527512" y="7946907"/>
                  <a:ext cx="1857930" cy="220023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5" name="그룹 1015"/>
          <p:cNvGrpSpPr/>
          <p:nvPr/>
        </p:nvGrpSpPr>
        <p:grpSpPr>
          <a:xfrm>
            <a:off x="793213" y="4090913"/>
            <a:ext cx="3112778" cy="3112778"/>
            <a:chOff x="793213" y="4090913"/>
            <a:chExt cx="3112778" cy="3112778"/>
          </a:xfrm>
        </p:grpSpPr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-1200000">
              <a:off x="793213" y="4090913"/>
              <a:ext cx="3112778" cy="3112778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6920720" y="9315688"/>
            <a:ext cx="1901378" cy="759545"/>
            <a:chOff x="6920720" y="9315688"/>
            <a:chExt cx="1901378" cy="759545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20720" y="9315688"/>
              <a:ext cx="1901378" cy="759545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12326915" y="3728865"/>
            <a:ext cx="6377641" cy="6452421"/>
            <a:chOff x="12326915" y="3728865"/>
            <a:chExt cx="6377641" cy="6452421"/>
          </a:xfrm>
        </p:grpSpPr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 rot="20580000">
              <a:off x="12326915" y="3728865"/>
              <a:ext cx="6377641" cy="6452421"/>
            </a:xfrm>
            <a:prstGeom prst="rect">
              <a:avLst/>
            </a:prstGeom>
          </p:spPr>
        </p:pic>
      </p:grpSp>
      <p:pic>
        <p:nvPicPr>
          <p:cNvPr id="52" name="Object 51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8538080" y="9514682"/>
            <a:ext cx="3036069" cy="58661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6469" y="8557444"/>
            <a:ext cx="18866725" cy="2184337"/>
            <a:chOff x="-236469" y="8557444"/>
            <a:chExt cx="18866725" cy="21843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6469" y="8557444"/>
              <a:ext cx="18866725" cy="21843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8092" y="659020"/>
            <a:ext cx="17077859" cy="8990593"/>
            <a:chOff x="568092" y="659020"/>
            <a:chExt cx="17077859" cy="89905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568092" y="659020"/>
              <a:ext cx="17077859" cy="8990593"/>
              <a:chOff x="568092" y="659020"/>
              <a:chExt cx="17077859" cy="899059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68092" y="659020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03842" y="892596"/>
              <a:ext cx="16628776" cy="8536045"/>
              <a:chOff x="803842" y="892596"/>
              <a:chExt cx="16628776" cy="853604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03842" y="892596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326747" y="8906339"/>
            <a:ext cx="3706902" cy="522303"/>
            <a:chOff x="13326747" y="8906339"/>
            <a:chExt cx="3706902" cy="52230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5053098" y="9218470"/>
              <a:ext cx="928447" cy="210172"/>
              <a:chOff x="15053098" y="9218470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053098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6105201" y="9218470"/>
              <a:ext cx="928447" cy="210172"/>
              <a:chOff x="16105201" y="9218470"/>
              <a:chExt cx="928447" cy="21017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105201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326747" y="8906339"/>
              <a:ext cx="1610016" cy="522303"/>
              <a:chOff x="13326747" y="8906339"/>
              <a:chExt cx="1610016" cy="522303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3344017" y="8906339"/>
                <a:ext cx="1575474" cy="522303"/>
                <a:chOff x="13344017" y="8906339"/>
                <a:chExt cx="1575474" cy="522303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3344017" y="8906339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3326747" y="8906339"/>
                <a:ext cx="1610016" cy="190664"/>
                <a:chOff x="13326747" y="8906339"/>
                <a:chExt cx="1610016" cy="190664"/>
              </a:xfrm>
            </p:grpSpPr>
            <p:pic>
              <p:nvPicPr>
                <p:cNvPr id="28" name="Object 27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3326747" y="8906339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2" name="그룹 1012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426467" y="4394750"/>
            <a:ext cx="3780279" cy="3208690"/>
            <a:chOff x="1426467" y="4394750"/>
            <a:chExt cx="3780279" cy="3208690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26467" y="4394750"/>
              <a:ext cx="3780279" cy="3208690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5428309" y="4408712"/>
            <a:ext cx="3780279" cy="3208690"/>
            <a:chOff x="5428309" y="4408712"/>
            <a:chExt cx="3780279" cy="3208690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428309" y="4408712"/>
              <a:ext cx="3780279" cy="3208690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9208588" y="4433921"/>
            <a:ext cx="3780279" cy="3208690"/>
            <a:chOff x="9208588" y="4433921"/>
            <a:chExt cx="3780279" cy="3208690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208588" y="4433921"/>
              <a:ext cx="3780279" cy="3208690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13210431" y="4447883"/>
            <a:ext cx="3780279" cy="3208690"/>
            <a:chOff x="13210431" y="4447883"/>
            <a:chExt cx="3780279" cy="3208690"/>
          </a:xfrm>
        </p:grpSpPr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210431" y="4447883"/>
              <a:ext cx="3780279" cy="3208690"/>
            </a:xfrm>
            <a:prstGeom prst="rect">
              <a:avLst/>
            </a:prstGeom>
          </p:spPr>
        </p:pic>
      </p:grpSp>
      <p:pic>
        <p:nvPicPr>
          <p:cNvPr id="56" name="Object 5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9591" y="1050660"/>
            <a:ext cx="5658010" cy="895848"/>
          </a:xfrm>
          <a:prstGeom prst="rect">
            <a:avLst/>
          </a:prstGeom>
        </p:spPr>
      </p:pic>
      <p:pic>
        <p:nvPicPr>
          <p:cNvPr id="57" name="Object 5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351905" y="2088190"/>
            <a:ext cx="4605057" cy="1289143"/>
          </a:xfrm>
          <a:prstGeom prst="rect">
            <a:avLst/>
          </a:prstGeom>
        </p:spPr>
      </p:pic>
      <p:pic>
        <p:nvPicPr>
          <p:cNvPr id="58" name="Object 5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637537" y="2980518"/>
            <a:ext cx="13052784" cy="1069051"/>
          </a:xfrm>
          <a:prstGeom prst="rect">
            <a:avLst/>
          </a:prstGeom>
        </p:spPr>
      </p:pic>
      <p:pic>
        <p:nvPicPr>
          <p:cNvPr id="59" name="Object 5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332543" y="2057714"/>
            <a:ext cx="6768743" cy="128914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6469" y="8557444"/>
            <a:ext cx="18866725" cy="2184337"/>
            <a:chOff x="-236469" y="8557444"/>
            <a:chExt cx="18866725" cy="21843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6469" y="8557444"/>
              <a:ext cx="18866725" cy="21843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8092" y="659020"/>
            <a:ext cx="17077859" cy="8990593"/>
            <a:chOff x="568092" y="659020"/>
            <a:chExt cx="17077859" cy="89905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568092" y="659020"/>
              <a:ext cx="17077859" cy="8990593"/>
              <a:chOff x="568092" y="659020"/>
              <a:chExt cx="17077859" cy="899059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68092" y="659020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03842" y="892596"/>
              <a:ext cx="16628776" cy="8536045"/>
              <a:chOff x="803842" y="892596"/>
              <a:chExt cx="16628776" cy="853604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03842" y="892596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326747" y="8906339"/>
            <a:ext cx="3706902" cy="522303"/>
            <a:chOff x="13326747" y="8906339"/>
            <a:chExt cx="3706902" cy="52230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5053098" y="9218470"/>
              <a:ext cx="928447" cy="210172"/>
              <a:chOff x="15053098" y="9218470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053098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6105201" y="9218470"/>
              <a:ext cx="928447" cy="210172"/>
              <a:chOff x="16105201" y="9218470"/>
              <a:chExt cx="928447" cy="21017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105201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326747" y="8906339"/>
              <a:ext cx="1610016" cy="522303"/>
              <a:chOff x="13326747" y="8906339"/>
              <a:chExt cx="1610016" cy="522303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3344017" y="8906339"/>
                <a:ext cx="1575474" cy="522303"/>
                <a:chOff x="13344017" y="8906339"/>
                <a:chExt cx="1575474" cy="522303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3344017" y="8906339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3326747" y="8906339"/>
                <a:ext cx="1610016" cy="190664"/>
                <a:chOff x="13326747" y="8906339"/>
                <a:chExt cx="1610016" cy="190664"/>
              </a:xfrm>
            </p:grpSpPr>
            <p:pic>
              <p:nvPicPr>
                <p:cNvPr id="28" name="Object 27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3326747" y="8906339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2" name="그룹 1012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164789" y="4343731"/>
            <a:ext cx="3940234" cy="3236621"/>
            <a:chOff x="1164789" y="4343731"/>
            <a:chExt cx="3940234" cy="3236621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64789" y="4343731"/>
              <a:ext cx="3940234" cy="3236621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5105023" y="4287236"/>
            <a:ext cx="3940234" cy="3236621"/>
            <a:chOff x="5105023" y="4287236"/>
            <a:chExt cx="3940234" cy="3236621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105023" y="4287236"/>
              <a:ext cx="3940234" cy="3236621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9147599" y="4270105"/>
            <a:ext cx="3940234" cy="3236621"/>
            <a:chOff x="9147599" y="4270105"/>
            <a:chExt cx="3940234" cy="3236621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147599" y="4270105"/>
              <a:ext cx="3940234" cy="3236621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13087834" y="4213610"/>
            <a:ext cx="3940234" cy="3236621"/>
            <a:chOff x="13087834" y="4213610"/>
            <a:chExt cx="3940234" cy="3236621"/>
          </a:xfrm>
        </p:grpSpPr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087834" y="4213610"/>
              <a:ext cx="3940234" cy="3236621"/>
            </a:xfrm>
            <a:prstGeom prst="rect">
              <a:avLst/>
            </a:prstGeom>
          </p:spPr>
        </p:pic>
      </p:grpSp>
      <p:pic>
        <p:nvPicPr>
          <p:cNvPr id="56" name="Object 5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9591" y="1050660"/>
            <a:ext cx="5658010" cy="895848"/>
          </a:xfrm>
          <a:prstGeom prst="rect">
            <a:avLst/>
          </a:prstGeom>
        </p:spPr>
      </p:pic>
      <p:pic>
        <p:nvPicPr>
          <p:cNvPr id="57" name="Object 5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351905" y="2088190"/>
            <a:ext cx="4605057" cy="1289143"/>
          </a:xfrm>
          <a:prstGeom prst="rect">
            <a:avLst/>
          </a:prstGeom>
        </p:spPr>
      </p:pic>
      <p:pic>
        <p:nvPicPr>
          <p:cNvPr id="58" name="Object 5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637537" y="2980518"/>
            <a:ext cx="13052784" cy="1069051"/>
          </a:xfrm>
          <a:prstGeom prst="rect">
            <a:avLst/>
          </a:prstGeom>
        </p:spPr>
      </p:pic>
      <p:pic>
        <p:nvPicPr>
          <p:cNvPr id="59" name="Object 5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499228" y="2057714"/>
            <a:ext cx="6518743" cy="128914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68092" y="819626"/>
            <a:ext cx="17149531" cy="9214612"/>
            <a:chOff x="568092" y="819626"/>
            <a:chExt cx="17149531" cy="921461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8092" y="819626"/>
              <a:ext cx="17149531" cy="921461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41235" y="1101211"/>
            <a:ext cx="16603245" cy="8661528"/>
            <a:chOff x="841235" y="1101211"/>
            <a:chExt cx="16603245" cy="866152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1235" y="1101211"/>
              <a:ext cx="16603245" cy="8661528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864168" y="9194723"/>
            <a:ext cx="3706902" cy="522303"/>
            <a:chOff x="1864168" y="9194723"/>
            <a:chExt cx="3706902" cy="522303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3590520" y="9506853"/>
              <a:ext cx="928447" cy="210172"/>
              <a:chOff x="3590520" y="9506853"/>
              <a:chExt cx="928447" cy="210172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590520" y="9506853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4642623" y="9506853"/>
              <a:ext cx="928447" cy="210172"/>
              <a:chOff x="4642623" y="9506853"/>
              <a:chExt cx="928447" cy="210172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642623" y="9506853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1864168" y="9194723"/>
              <a:ext cx="1610016" cy="522303"/>
              <a:chOff x="1864168" y="9194723"/>
              <a:chExt cx="1610016" cy="522303"/>
            </a:xfrm>
          </p:grpSpPr>
          <p:grpSp>
            <p:nvGrpSpPr>
              <p:cNvPr id="1008" name="그룹 1008"/>
              <p:cNvGrpSpPr/>
              <p:nvPr/>
            </p:nvGrpSpPr>
            <p:grpSpPr>
              <a:xfrm>
                <a:off x="1881439" y="9194723"/>
                <a:ext cx="1575474" cy="522303"/>
                <a:chOff x="1881439" y="9194723"/>
                <a:chExt cx="1575474" cy="522303"/>
              </a:xfrm>
            </p:grpSpPr>
            <p:pic>
              <p:nvPicPr>
                <p:cNvPr id="20" name="Object 19"/>
                <p:cNvPicPr>
                  <a:picLocks noChangeAspect="1"/>
                </p:cNvPicPr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1881439" y="9194723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09" name="그룹 1009"/>
              <p:cNvGrpSpPr/>
              <p:nvPr/>
            </p:nvGrpSpPr>
            <p:grpSpPr>
              <a:xfrm>
                <a:off x="1864168" y="9194723"/>
                <a:ext cx="1610016" cy="190664"/>
                <a:chOff x="1864168" y="9194723"/>
                <a:chExt cx="1610016" cy="190664"/>
              </a:xfrm>
            </p:grpSpPr>
            <p:pic>
              <p:nvPicPr>
                <p:cNvPr id="23" name="Object 22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864168" y="9194723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0" name="그룹 1010"/>
          <p:cNvGrpSpPr/>
          <p:nvPr/>
        </p:nvGrpSpPr>
        <p:grpSpPr>
          <a:xfrm>
            <a:off x="4728856" y="4685714"/>
            <a:ext cx="8828003" cy="2959194"/>
            <a:chOff x="4728856" y="4685714"/>
            <a:chExt cx="8828003" cy="2959194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28856" y="4685714"/>
              <a:ext cx="8828003" cy="2959194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5135561" y="4388610"/>
            <a:ext cx="871018" cy="871018"/>
            <a:chOff x="5135561" y="4388610"/>
            <a:chExt cx="871018" cy="871018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35561" y="4388610"/>
              <a:ext cx="871018" cy="871018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690308" y="1326074"/>
            <a:ext cx="2417114" cy="2417114"/>
            <a:chOff x="1690308" y="1326074"/>
            <a:chExt cx="2417114" cy="2417114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-720000">
              <a:off x="1690308" y="1326074"/>
              <a:ext cx="2417114" cy="2417114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38455" y="5581312"/>
            <a:ext cx="3112778" cy="3112778"/>
            <a:chOff x="438455" y="5581312"/>
            <a:chExt cx="3112778" cy="3112778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 rot="-1200000">
              <a:off x="438455" y="5581312"/>
              <a:ext cx="3112778" cy="3112778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5632369" y="1115058"/>
            <a:ext cx="5163637" cy="2488110"/>
            <a:chOff x="5632369" y="1115058"/>
            <a:chExt cx="5163637" cy="2488110"/>
          </a:xfrm>
        </p:grpSpPr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-780000">
              <a:off x="5632369" y="1115058"/>
              <a:ext cx="5163637" cy="2488110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2607461" y="2359113"/>
            <a:ext cx="5384447" cy="8028379"/>
            <a:chOff x="12607461" y="2359113"/>
            <a:chExt cx="5384447" cy="8028379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607461" y="2359113"/>
              <a:ext cx="5384447" cy="8028379"/>
            </a:xfrm>
            <a:prstGeom prst="rect">
              <a:avLst/>
            </a:prstGeom>
          </p:spPr>
        </p:pic>
      </p:grpSp>
      <p:pic>
        <p:nvPicPr>
          <p:cNvPr id="45" name="Object 44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089390" y="5106056"/>
            <a:ext cx="9740267" cy="252009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6469" y="8557444"/>
            <a:ext cx="18866725" cy="2184337"/>
            <a:chOff x="-236469" y="8557444"/>
            <a:chExt cx="18866725" cy="21843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6469" y="8557444"/>
              <a:ext cx="18866725" cy="21843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37616" y="594653"/>
            <a:ext cx="17077859" cy="8990593"/>
            <a:chOff x="537616" y="594653"/>
            <a:chExt cx="17077859" cy="89905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537616" y="594653"/>
              <a:ext cx="17077859" cy="8990593"/>
              <a:chOff x="537616" y="594653"/>
              <a:chExt cx="17077859" cy="899059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37616" y="594653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73365" y="828229"/>
              <a:ext cx="16628776" cy="8536045"/>
              <a:chOff x="773365" y="828229"/>
              <a:chExt cx="16628776" cy="853604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73365" y="828229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326747" y="8906339"/>
            <a:ext cx="3706902" cy="522303"/>
            <a:chOff x="13326747" y="8906339"/>
            <a:chExt cx="3706902" cy="52230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5053098" y="9218470"/>
              <a:ext cx="928447" cy="210172"/>
              <a:chOff x="15053098" y="9218470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053098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6105201" y="9218470"/>
              <a:ext cx="928447" cy="210172"/>
              <a:chOff x="16105201" y="9218470"/>
              <a:chExt cx="928447" cy="21017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105201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326747" y="8906339"/>
              <a:ext cx="1610016" cy="522303"/>
              <a:chOff x="13326747" y="8906339"/>
              <a:chExt cx="1610016" cy="522303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3344017" y="8906339"/>
                <a:ext cx="1575474" cy="522303"/>
                <a:chOff x="13344017" y="8906339"/>
                <a:chExt cx="1575474" cy="522303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3344017" y="8906339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3326747" y="8906339"/>
                <a:ext cx="1610016" cy="190664"/>
                <a:chOff x="13326747" y="8906339"/>
                <a:chExt cx="1610016" cy="190664"/>
              </a:xfrm>
            </p:grpSpPr>
            <p:pic>
              <p:nvPicPr>
                <p:cNvPr id="28" name="Object 27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3326747" y="8906339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2" name="그룹 1012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3833743" y="3647681"/>
            <a:ext cx="3338675" cy="3151751"/>
            <a:chOff x="3833743" y="3647681"/>
            <a:chExt cx="3338675" cy="3151751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833743" y="3647681"/>
              <a:ext cx="3338675" cy="3151751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8277814" y="2718721"/>
            <a:ext cx="4735397" cy="4735397"/>
            <a:chOff x="8277814" y="2718721"/>
            <a:chExt cx="4735397" cy="4735397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-480000">
              <a:off x="8277814" y="2718721"/>
              <a:ext cx="4735397" cy="4735397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3676036" y="4236822"/>
            <a:ext cx="2393492" cy="2452028"/>
            <a:chOff x="3676036" y="4236822"/>
            <a:chExt cx="2393492" cy="2452028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 rot="11160000">
              <a:off x="3676036" y="4236822"/>
              <a:ext cx="2393492" cy="2452028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8187622" y="5014233"/>
            <a:ext cx="2300791" cy="2357061"/>
            <a:chOff x="8187622" y="5014233"/>
            <a:chExt cx="2300791" cy="2357061"/>
          </a:xfrm>
        </p:grpSpPr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 rot="-10680000">
              <a:off x="8187622" y="5014233"/>
              <a:ext cx="2300791" cy="2357061"/>
            </a:xfrm>
            <a:prstGeom prst="rect">
              <a:avLst/>
            </a:prstGeom>
          </p:spPr>
        </p:pic>
      </p:grpSp>
      <p:pic>
        <p:nvPicPr>
          <p:cNvPr id="56" name="Object 55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99591" y="1050660"/>
            <a:ext cx="5658010" cy="895848"/>
          </a:xfrm>
          <a:prstGeom prst="rect">
            <a:avLst/>
          </a:prstGeom>
        </p:spPr>
      </p:pic>
      <p:pic>
        <p:nvPicPr>
          <p:cNvPr id="57" name="Object 56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827111" y="4867881"/>
            <a:ext cx="1057372" cy="1617086"/>
          </a:xfrm>
          <a:prstGeom prst="rect">
            <a:avLst/>
          </a:prstGeom>
        </p:spPr>
      </p:pic>
      <p:pic>
        <p:nvPicPr>
          <p:cNvPr id="58" name="Object 5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8395690" y="5706199"/>
            <a:ext cx="1057372" cy="161708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6469" y="8557444"/>
            <a:ext cx="18866725" cy="2184337"/>
            <a:chOff x="-236469" y="8557444"/>
            <a:chExt cx="18866725" cy="21843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6469" y="8557444"/>
              <a:ext cx="18866725" cy="21843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37616" y="594653"/>
            <a:ext cx="17077859" cy="8990593"/>
            <a:chOff x="537616" y="594653"/>
            <a:chExt cx="17077859" cy="89905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537616" y="594653"/>
              <a:ext cx="17077859" cy="8990593"/>
              <a:chOff x="537616" y="594653"/>
              <a:chExt cx="17077859" cy="899059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37616" y="594653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73365" y="828229"/>
              <a:ext cx="16628776" cy="8536045"/>
              <a:chOff x="773365" y="828229"/>
              <a:chExt cx="16628776" cy="853604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73365" y="828229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326747" y="8906339"/>
            <a:ext cx="3706902" cy="522303"/>
            <a:chOff x="13326747" y="8906339"/>
            <a:chExt cx="3706902" cy="52230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5053098" y="9218470"/>
              <a:ext cx="928447" cy="210172"/>
              <a:chOff x="15053098" y="9218470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053098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6105201" y="9218470"/>
              <a:ext cx="928447" cy="210172"/>
              <a:chOff x="16105201" y="9218470"/>
              <a:chExt cx="928447" cy="21017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105201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326747" y="8906339"/>
              <a:ext cx="1610016" cy="522303"/>
              <a:chOff x="13326747" y="8906339"/>
              <a:chExt cx="1610016" cy="522303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3344017" y="8906339"/>
                <a:ext cx="1575474" cy="522303"/>
                <a:chOff x="13344017" y="8906339"/>
                <a:chExt cx="1575474" cy="522303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3344017" y="8906339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3326747" y="8906339"/>
                <a:ext cx="1610016" cy="190664"/>
                <a:chOff x="13326747" y="8906339"/>
                <a:chExt cx="1610016" cy="190664"/>
              </a:xfrm>
            </p:grpSpPr>
            <p:pic>
              <p:nvPicPr>
                <p:cNvPr id="28" name="Object 27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3326747" y="8906339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2" name="그룹 1012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9288322" y="3837406"/>
            <a:ext cx="4552287" cy="4565955"/>
            <a:chOff x="9288322" y="3837406"/>
            <a:chExt cx="4552287" cy="4565955"/>
          </a:xfrm>
        </p:grpSpPr>
        <p:grpSp>
          <p:nvGrpSpPr>
            <p:cNvPr id="1017" name="그룹 1017"/>
            <p:cNvGrpSpPr/>
            <p:nvPr/>
          </p:nvGrpSpPr>
          <p:grpSpPr>
            <a:xfrm>
              <a:off x="8602036" y="5256644"/>
              <a:ext cx="3595686" cy="55918"/>
              <a:chOff x="8602036" y="5256644"/>
              <a:chExt cx="3595686" cy="55918"/>
            </a:xfrm>
          </p:grpSpPr>
          <p:pic>
            <p:nvPicPr>
              <p:cNvPr id="46" name="Object 45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 rot="-3180000">
                <a:off x="8602036" y="5256644"/>
                <a:ext cx="3595686" cy="55918"/>
              </a:xfrm>
              <a:prstGeom prst="rect">
                <a:avLst/>
              </a:prstGeom>
            </p:spPr>
          </p:pic>
        </p:grpSp>
        <p:grpSp>
          <p:nvGrpSpPr>
            <p:cNvPr id="1018" name="그룹 1018"/>
            <p:cNvGrpSpPr/>
            <p:nvPr/>
          </p:nvGrpSpPr>
          <p:grpSpPr>
            <a:xfrm>
              <a:off x="9281789" y="6313423"/>
              <a:ext cx="4527208" cy="55918"/>
              <a:chOff x="9281789" y="6313423"/>
              <a:chExt cx="4527208" cy="55918"/>
            </a:xfrm>
          </p:grpSpPr>
          <p:pic>
            <p:nvPicPr>
              <p:cNvPr id="49" name="Object 48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 rot="10260000">
                <a:off x="9281789" y="6313423"/>
                <a:ext cx="4527208" cy="55918"/>
              </a:xfrm>
              <a:prstGeom prst="rect">
                <a:avLst/>
              </a:prstGeom>
            </p:spPr>
          </p:pic>
        </p:grpSp>
        <p:grpSp>
          <p:nvGrpSpPr>
            <p:cNvPr id="1019" name="그룹 1019"/>
            <p:cNvGrpSpPr/>
            <p:nvPr/>
          </p:nvGrpSpPr>
          <p:grpSpPr>
            <a:xfrm>
              <a:off x="9545582" y="6069075"/>
              <a:ext cx="4531398" cy="55918"/>
              <a:chOff x="9545582" y="6069075"/>
              <a:chExt cx="4531398" cy="55918"/>
            </a:xfrm>
          </p:grpSpPr>
          <p:pic>
            <p:nvPicPr>
              <p:cNvPr id="52" name="Object 51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 rot="-5880000">
                <a:off x="9545582" y="6069075"/>
                <a:ext cx="4531398" cy="55918"/>
              </a:xfrm>
              <a:prstGeom prst="rect">
                <a:avLst/>
              </a:prstGeom>
            </p:spPr>
          </p:pic>
        </p:grpSp>
        <p:grpSp>
          <p:nvGrpSpPr>
            <p:cNvPr id="1020" name="그룹 1020"/>
            <p:cNvGrpSpPr/>
            <p:nvPr/>
          </p:nvGrpSpPr>
          <p:grpSpPr>
            <a:xfrm>
              <a:off x="9077726" y="7506212"/>
              <a:ext cx="3280774" cy="55918"/>
              <a:chOff x="9077726" y="7506212"/>
              <a:chExt cx="3280774" cy="55918"/>
            </a:xfrm>
          </p:grpSpPr>
          <p:pic>
            <p:nvPicPr>
              <p:cNvPr id="55" name="Object 54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 rot="1800000">
                <a:off x="9077726" y="7506212"/>
                <a:ext cx="3280774" cy="55918"/>
              </a:xfrm>
              <a:prstGeom prst="rect">
                <a:avLst/>
              </a:prstGeom>
            </p:spPr>
          </p:pic>
        </p:grpSp>
        <p:grpSp>
          <p:nvGrpSpPr>
            <p:cNvPr id="1021" name="그룹 1021"/>
            <p:cNvGrpSpPr/>
            <p:nvPr/>
          </p:nvGrpSpPr>
          <p:grpSpPr>
            <a:xfrm>
              <a:off x="11496634" y="7143809"/>
              <a:ext cx="2957728" cy="55918"/>
              <a:chOff x="11496634" y="7143809"/>
              <a:chExt cx="2957728" cy="55918"/>
            </a:xfrm>
          </p:grpSpPr>
          <p:pic>
            <p:nvPicPr>
              <p:cNvPr id="58" name="Object 57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 rot="7500000">
                <a:off x="11496634" y="7143809"/>
                <a:ext cx="2957728" cy="55918"/>
              </a:xfrm>
              <a:prstGeom prst="rect">
                <a:avLst/>
              </a:prstGeom>
            </p:spPr>
          </p:pic>
        </p:grpSp>
        <p:grpSp>
          <p:nvGrpSpPr>
            <p:cNvPr id="1022" name="그룹 1022"/>
            <p:cNvGrpSpPr/>
            <p:nvPr/>
          </p:nvGrpSpPr>
          <p:grpSpPr>
            <a:xfrm>
              <a:off x="11111613" y="4916359"/>
              <a:ext cx="3107451" cy="55918"/>
              <a:chOff x="11111613" y="4916359"/>
              <a:chExt cx="3107451" cy="55918"/>
            </a:xfrm>
          </p:grpSpPr>
          <p:pic>
            <p:nvPicPr>
              <p:cNvPr id="61" name="Object 60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 rot="2520000">
                <a:off x="11111613" y="4916359"/>
                <a:ext cx="3107451" cy="55918"/>
              </a:xfrm>
              <a:prstGeom prst="rect">
                <a:avLst/>
              </a:prstGeom>
            </p:spPr>
          </p:pic>
        </p:grpSp>
        <p:grpSp>
          <p:nvGrpSpPr>
            <p:cNvPr id="1023" name="그룹 1023"/>
            <p:cNvGrpSpPr/>
            <p:nvPr/>
          </p:nvGrpSpPr>
          <p:grpSpPr>
            <a:xfrm>
              <a:off x="10227281" y="5806633"/>
              <a:ext cx="1760354" cy="55918"/>
              <a:chOff x="10227281" y="5806633"/>
              <a:chExt cx="1760354" cy="55918"/>
            </a:xfrm>
          </p:grpSpPr>
          <p:pic>
            <p:nvPicPr>
              <p:cNvPr id="64" name="Object 63"/>
              <p:cNvPicPr>
                <a:picLocks noChangeAspect="1"/>
              </p:cNvPicPr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 rot="1980000">
                <a:off x="10227281" y="5806633"/>
                <a:ext cx="1760354" cy="55918"/>
              </a:xfrm>
              <a:prstGeom prst="rect">
                <a:avLst/>
              </a:prstGeom>
            </p:spPr>
          </p:pic>
        </p:grpSp>
        <p:grpSp>
          <p:nvGrpSpPr>
            <p:cNvPr id="1024" name="그룹 1024"/>
            <p:cNvGrpSpPr/>
            <p:nvPr/>
          </p:nvGrpSpPr>
          <p:grpSpPr>
            <a:xfrm>
              <a:off x="11505170" y="5603837"/>
              <a:ext cx="1542699" cy="55918"/>
              <a:chOff x="11505170" y="5603837"/>
              <a:chExt cx="1542699" cy="55918"/>
            </a:xfrm>
          </p:grpSpPr>
          <p:pic>
            <p:nvPicPr>
              <p:cNvPr id="67" name="Object 66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 rot="7320000">
                <a:off x="11505170" y="5603837"/>
                <a:ext cx="1542699" cy="55918"/>
              </a:xfrm>
              <a:prstGeom prst="rect">
                <a:avLst/>
              </a:prstGeom>
            </p:spPr>
          </p:pic>
        </p:grpSp>
        <p:grpSp>
          <p:nvGrpSpPr>
            <p:cNvPr id="1025" name="그룹 1025"/>
            <p:cNvGrpSpPr/>
            <p:nvPr/>
          </p:nvGrpSpPr>
          <p:grpSpPr>
            <a:xfrm>
              <a:off x="11634899" y="6750995"/>
              <a:ext cx="1454979" cy="55918"/>
              <a:chOff x="11634899" y="6750995"/>
              <a:chExt cx="1454979" cy="55918"/>
            </a:xfrm>
          </p:grpSpPr>
          <p:pic>
            <p:nvPicPr>
              <p:cNvPr id="70" name="Object 69"/>
              <p:cNvPicPr>
                <a:picLocks noChangeAspect="1"/>
              </p:cNvPicPr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 rot="-8160000">
                <a:off x="11634899" y="6750995"/>
                <a:ext cx="1454979" cy="55918"/>
              </a:xfrm>
              <a:prstGeom prst="rect">
                <a:avLst/>
              </a:prstGeom>
            </p:spPr>
          </p:pic>
        </p:grpSp>
        <p:grpSp>
          <p:nvGrpSpPr>
            <p:cNvPr id="1026" name="그룹 1026"/>
            <p:cNvGrpSpPr/>
            <p:nvPr/>
          </p:nvGrpSpPr>
          <p:grpSpPr>
            <a:xfrm>
              <a:off x="10475035" y="6868331"/>
              <a:ext cx="1622721" cy="55918"/>
              <a:chOff x="10475035" y="6868331"/>
              <a:chExt cx="1622721" cy="55918"/>
            </a:xfrm>
          </p:grpSpPr>
          <p:pic>
            <p:nvPicPr>
              <p:cNvPr id="73" name="Object 72"/>
              <p:cNvPicPr>
                <a:picLocks noChangeAspect="1"/>
              </p:cNvPicPr>
              <p:nvPr/>
            </p:nvPicPr>
            <p:blipFill>
              <a:blip r:embed="rId22" cstate="print"/>
              <a:stretch>
                <a:fillRect/>
              </a:stretch>
            </p:blipFill>
            <p:spPr>
              <a:xfrm rot="7860000">
                <a:off x="10475035" y="6868331"/>
                <a:ext cx="1622721" cy="55918"/>
              </a:xfrm>
              <a:prstGeom prst="rect">
                <a:avLst/>
              </a:prstGeom>
            </p:spPr>
          </p:pic>
        </p:grpSp>
        <p:grpSp>
          <p:nvGrpSpPr>
            <p:cNvPr id="1027" name="그룹 1027"/>
            <p:cNvGrpSpPr/>
            <p:nvPr/>
          </p:nvGrpSpPr>
          <p:grpSpPr>
            <a:xfrm>
              <a:off x="10316668" y="5128670"/>
              <a:ext cx="2359497" cy="55918"/>
              <a:chOff x="10316668" y="5128670"/>
              <a:chExt cx="2359497" cy="55918"/>
            </a:xfrm>
          </p:grpSpPr>
          <p:pic>
            <p:nvPicPr>
              <p:cNvPr id="76" name="Object 75"/>
              <p:cNvPicPr>
                <a:picLocks noChangeAspect="1"/>
              </p:cNvPicPr>
              <p:nvPr/>
            </p:nvPicPr>
            <p:blipFill>
              <a:blip r:embed="rId23" cstate="print"/>
              <a:stretch>
                <a:fillRect/>
              </a:stretch>
            </p:blipFill>
            <p:spPr>
              <a:xfrm rot="10200000">
                <a:off x="10316668" y="5128670"/>
                <a:ext cx="2359497" cy="55918"/>
              </a:xfrm>
              <a:prstGeom prst="rect">
                <a:avLst/>
              </a:prstGeom>
            </p:spPr>
          </p:pic>
        </p:grpSp>
        <p:grpSp>
          <p:nvGrpSpPr>
            <p:cNvPr id="1028" name="그룹 1028"/>
            <p:cNvGrpSpPr/>
            <p:nvPr/>
          </p:nvGrpSpPr>
          <p:grpSpPr>
            <a:xfrm>
              <a:off x="11671762" y="6117031"/>
              <a:ext cx="2250547" cy="55918"/>
              <a:chOff x="11671762" y="6117031"/>
              <a:chExt cx="2250547" cy="55918"/>
            </a:xfrm>
          </p:grpSpPr>
          <p:pic>
            <p:nvPicPr>
              <p:cNvPr id="79" name="Object 78"/>
              <p:cNvPicPr>
                <a:picLocks noChangeAspect="1"/>
              </p:cNvPicPr>
              <p:nvPr/>
            </p:nvPicPr>
            <p:blipFill>
              <a:blip r:embed="rId24" cstate="print"/>
              <a:stretch>
                <a:fillRect/>
              </a:stretch>
            </p:blipFill>
            <p:spPr>
              <a:xfrm rot="5100000">
                <a:off x="11671762" y="6117031"/>
                <a:ext cx="2250547" cy="55918"/>
              </a:xfrm>
              <a:prstGeom prst="rect">
                <a:avLst/>
              </a:prstGeom>
            </p:spPr>
          </p:pic>
        </p:grpSp>
        <p:grpSp>
          <p:nvGrpSpPr>
            <p:cNvPr id="1029" name="그룹 1029"/>
            <p:cNvGrpSpPr/>
            <p:nvPr/>
          </p:nvGrpSpPr>
          <p:grpSpPr>
            <a:xfrm>
              <a:off x="9474071" y="6417873"/>
              <a:ext cx="2152620" cy="55918"/>
              <a:chOff x="9474071" y="6417873"/>
              <a:chExt cx="2152620" cy="55918"/>
            </a:xfrm>
          </p:grpSpPr>
          <p:pic>
            <p:nvPicPr>
              <p:cNvPr id="82" name="Object 81"/>
              <p:cNvPicPr>
                <a:picLocks noChangeAspect="1"/>
              </p:cNvPicPr>
              <p:nvPr/>
            </p:nvPicPr>
            <p:blipFill>
              <a:blip r:embed="rId25" cstate="print"/>
              <a:stretch>
                <a:fillRect/>
              </a:stretch>
            </p:blipFill>
            <p:spPr>
              <a:xfrm rot="4920000">
                <a:off x="9474071" y="6417873"/>
                <a:ext cx="2152620" cy="55918"/>
              </a:xfrm>
              <a:prstGeom prst="rect">
                <a:avLst/>
              </a:prstGeom>
            </p:spPr>
          </p:pic>
        </p:grpSp>
        <p:grpSp>
          <p:nvGrpSpPr>
            <p:cNvPr id="1030" name="그룹 1030"/>
            <p:cNvGrpSpPr/>
            <p:nvPr/>
          </p:nvGrpSpPr>
          <p:grpSpPr>
            <a:xfrm>
              <a:off x="10702471" y="7360280"/>
              <a:ext cx="2272526" cy="55918"/>
              <a:chOff x="10702471" y="7360280"/>
              <a:chExt cx="2272526" cy="55918"/>
            </a:xfrm>
          </p:grpSpPr>
          <p:pic>
            <p:nvPicPr>
              <p:cNvPr id="85" name="Object 84"/>
              <p:cNvPicPr>
                <a:picLocks noChangeAspect="1"/>
              </p:cNvPicPr>
              <p:nvPr/>
            </p:nvPicPr>
            <p:blipFill>
              <a:blip r:embed="rId26" cstate="print"/>
              <a:stretch>
                <a:fillRect/>
              </a:stretch>
            </p:blipFill>
            <p:spPr>
              <a:xfrm rot="10440000">
                <a:off x="10702471" y="7360280"/>
                <a:ext cx="2272526" cy="55918"/>
              </a:xfrm>
              <a:prstGeom prst="rect">
                <a:avLst/>
              </a:prstGeom>
            </p:spPr>
          </p:pic>
        </p:grpSp>
        <p:grpSp>
          <p:nvGrpSpPr>
            <p:cNvPr id="1031" name="그룹 1031"/>
            <p:cNvGrpSpPr/>
            <p:nvPr/>
          </p:nvGrpSpPr>
          <p:grpSpPr>
            <a:xfrm>
              <a:off x="10963435" y="5663483"/>
              <a:ext cx="1958133" cy="55918"/>
              <a:chOff x="10963435" y="5663483"/>
              <a:chExt cx="1958133" cy="55918"/>
            </a:xfrm>
          </p:grpSpPr>
          <p:pic>
            <p:nvPicPr>
              <p:cNvPr id="88" name="Object 87"/>
              <p:cNvPicPr>
                <a:picLocks noChangeAspect="1"/>
              </p:cNvPicPr>
              <p:nvPr/>
            </p:nvPicPr>
            <p:blipFill>
              <a:blip r:embed="rId27" cstate="print"/>
              <a:stretch>
                <a:fillRect/>
              </a:stretch>
            </p:blipFill>
            <p:spPr>
              <a:xfrm rot="8220000">
                <a:off x="10963435" y="5663483"/>
                <a:ext cx="1958133" cy="55918"/>
              </a:xfrm>
              <a:prstGeom prst="rect">
                <a:avLst/>
              </a:prstGeom>
            </p:spPr>
          </p:pic>
        </p:grpSp>
        <p:grpSp>
          <p:nvGrpSpPr>
            <p:cNvPr id="1032" name="그룹 1032"/>
            <p:cNvGrpSpPr/>
            <p:nvPr/>
          </p:nvGrpSpPr>
          <p:grpSpPr>
            <a:xfrm>
              <a:off x="10199745" y="5890138"/>
              <a:ext cx="1171250" cy="55918"/>
              <a:chOff x="10199745" y="5890138"/>
              <a:chExt cx="1171250" cy="55918"/>
            </a:xfrm>
          </p:grpSpPr>
          <p:pic>
            <p:nvPicPr>
              <p:cNvPr id="91" name="Object 90"/>
              <p:cNvPicPr>
                <a:picLocks noChangeAspect="1"/>
              </p:cNvPicPr>
              <p:nvPr/>
            </p:nvPicPr>
            <p:blipFill>
              <a:blip r:embed="rId28" cstate="print"/>
              <a:stretch>
                <a:fillRect/>
              </a:stretch>
            </p:blipFill>
            <p:spPr>
              <a:xfrm rot="3420000">
                <a:off x="10199745" y="5890138"/>
                <a:ext cx="1171250" cy="55918"/>
              </a:xfrm>
              <a:prstGeom prst="rect">
                <a:avLst/>
              </a:prstGeom>
            </p:spPr>
          </p:pic>
        </p:grpSp>
        <p:grpSp>
          <p:nvGrpSpPr>
            <p:cNvPr id="1033" name="그룹 1033"/>
            <p:cNvGrpSpPr/>
            <p:nvPr/>
          </p:nvGrpSpPr>
          <p:grpSpPr>
            <a:xfrm>
              <a:off x="10326474" y="6957996"/>
              <a:ext cx="1187424" cy="55918"/>
              <a:chOff x="10326474" y="6957996"/>
              <a:chExt cx="1187424" cy="55918"/>
            </a:xfrm>
          </p:grpSpPr>
          <p:pic>
            <p:nvPicPr>
              <p:cNvPr id="94" name="Object 93"/>
              <p:cNvPicPr>
                <a:picLocks noChangeAspect="1"/>
              </p:cNvPicPr>
              <p:nvPr/>
            </p:nvPicPr>
            <p:blipFill>
              <a:blip r:embed="rId29" cstate="print"/>
              <a:stretch>
                <a:fillRect/>
              </a:stretch>
            </p:blipFill>
            <p:spPr>
              <a:xfrm rot="-4140000">
                <a:off x="10326474" y="6957996"/>
                <a:ext cx="1187424" cy="55918"/>
              </a:xfrm>
              <a:prstGeom prst="rect">
                <a:avLst/>
              </a:prstGeom>
            </p:spPr>
          </p:pic>
        </p:grpSp>
        <p:grpSp>
          <p:nvGrpSpPr>
            <p:cNvPr id="1034" name="그룹 1034"/>
            <p:cNvGrpSpPr/>
            <p:nvPr/>
          </p:nvGrpSpPr>
          <p:grpSpPr>
            <a:xfrm>
              <a:off x="10990146" y="6820853"/>
              <a:ext cx="1960935" cy="55918"/>
              <a:chOff x="10990146" y="6820853"/>
              <a:chExt cx="1960935" cy="55918"/>
            </a:xfrm>
          </p:grpSpPr>
          <p:pic>
            <p:nvPicPr>
              <p:cNvPr id="97" name="Object 96"/>
              <p:cNvPicPr>
                <a:picLocks noChangeAspect="1"/>
              </p:cNvPicPr>
              <p:nvPr/>
            </p:nvPicPr>
            <p:blipFill>
              <a:blip r:embed="rId27" cstate="print"/>
              <a:stretch>
                <a:fillRect/>
              </a:stretch>
            </p:blipFill>
            <p:spPr>
              <a:xfrm rot="1500000">
                <a:off x="10990146" y="6820853"/>
                <a:ext cx="1960935" cy="55918"/>
              </a:xfrm>
              <a:prstGeom prst="rect">
                <a:avLst/>
              </a:prstGeom>
            </p:spPr>
          </p:pic>
        </p:grpSp>
      </p:grpSp>
      <p:grpSp>
        <p:nvGrpSpPr>
          <p:cNvPr id="1035" name="그룹 1035"/>
          <p:cNvGrpSpPr/>
          <p:nvPr/>
        </p:nvGrpSpPr>
        <p:grpSpPr>
          <a:xfrm>
            <a:off x="2105288" y="3913596"/>
            <a:ext cx="5090515" cy="4765753"/>
            <a:chOff x="2105288" y="3913596"/>
            <a:chExt cx="5090515" cy="4765753"/>
          </a:xfrm>
        </p:grpSpPr>
        <p:grpSp>
          <p:nvGrpSpPr>
            <p:cNvPr id="1036" name="그룹 1036"/>
            <p:cNvGrpSpPr/>
            <p:nvPr/>
          </p:nvGrpSpPr>
          <p:grpSpPr>
            <a:xfrm>
              <a:off x="3637739" y="3913596"/>
              <a:ext cx="1532450" cy="1453552"/>
              <a:chOff x="3637739" y="3913596"/>
              <a:chExt cx="1532450" cy="1453552"/>
            </a:xfrm>
          </p:grpSpPr>
          <p:grpSp>
            <p:nvGrpSpPr>
              <p:cNvPr id="1037" name="그룹 1037"/>
              <p:cNvGrpSpPr/>
              <p:nvPr/>
            </p:nvGrpSpPr>
            <p:grpSpPr>
              <a:xfrm>
                <a:off x="3388964" y="4486523"/>
                <a:ext cx="1485977" cy="29151"/>
                <a:chOff x="3388964" y="4486523"/>
                <a:chExt cx="1485977" cy="29151"/>
              </a:xfrm>
            </p:grpSpPr>
            <p:pic>
              <p:nvPicPr>
                <p:cNvPr id="103" name="Object 102"/>
                <p:cNvPicPr>
                  <a:picLocks noChangeAspect="1"/>
                </p:cNvPicPr>
                <p:nvPr/>
              </p:nvPicPr>
              <p:blipFill>
                <a:blip r:embed="rId30" cstate="print"/>
                <a:stretch>
                  <a:fillRect/>
                </a:stretch>
              </p:blipFill>
              <p:spPr>
                <a:xfrm rot="-3060000">
                  <a:off x="3388964" y="4486523"/>
                  <a:ext cx="1485977" cy="29151"/>
                </a:xfrm>
                <a:prstGeom prst="rect">
                  <a:avLst/>
                </a:prstGeom>
              </p:spPr>
            </p:pic>
          </p:grpSp>
          <p:grpSp>
            <p:nvGrpSpPr>
              <p:cNvPr id="1038" name="그룹 1038"/>
              <p:cNvGrpSpPr/>
              <p:nvPr/>
            </p:nvGrpSpPr>
            <p:grpSpPr>
              <a:xfrm>
                <a:off x="3955580" y="4617118"/>
                <a:ext cx="1397510" cy="29151"/>
                <a:chOff x="3955580" y="4617118"/>
                <a:chExt cx="1397510" cy="29151"/>
              </a:xfrm>
            </p:grpSpPr>
            <p:pic>
              <p:nvPicPr>
                <p:cNvPr id="106" name="Object 105"/>
                <p:cNvPicPr>
                  <a:picLocks noChangeAspect="1"/>
                </p:cNvPicPr>
                <p:nvPr/>
              </p:nvPicPr>
              <p:blipFill>
                <a:blip r:embed="rId31" cstate="print"/>
                <a:stretch>
                  <a:fillRect/>
                </a:stretch>
              </p:blipFill>
              <p:spPr>
                <a:xfrm rot="-5700000">
                  <a:off x="3955580" y="4617118"/>
                  <a:ext cx="1397510" cy="29151"/>
                </a:xfrm>
                <a:prstGeom prst="rect">
                  <a:avLst/>
                </a:prstGeom>
              </p:spPr>
            </p:pic>
          </p:grpSp>
          <p:grpSp>
            <p:nvGrpSpPr>
              <p:cNvPr id="1039" name="그룹 1039"/>
              <p:cNvGrpSpPr/>
              <p:nvPr/>
            </p:nvGrpSpPr>
            <p:grpSpPr>
              <a:xfrm>
                <a:off x="4356281" y="4349708"/>
                <a:ext cx="1031428" cy="29151"/>
                <a:chOff x="4356281" y="4349708"/>
                <a:chExt cx="1031428" cy="29151"/>
              </a:xfrm>
            </p:grpSpPr>
            <p:pic>
              <p:nvPicPr>
                <p:cNvPr id="109" name="Object 108"/>
                <p:cNvPicPr>
                  <a:picLocks noChangeAspect="1"/>
                </p:cNvPicPr>
                <p:nvPr/>
              </p:nvPicPr>
              <p:blipFill>
                <a:blip r:embed="rId32" cstate="print"/>
                <a:stretch>
                  <a:fillRect/>
                </a:stretch>
              </p:blipFill>
              <p:spPr>
                <a:xfrm rot="-7440000">
                  <a:off x="4356281" y="4349708"/>
                  <a:ext cx="1031428" cy="29151"/>
                </a:xfrm>
                <a:prstGeom prst="rect">
                  <a:avLst/>
                </a:prstGeom>
              </p:spPr>
            </p:pic>
          </p:grpSp>
          <p:grpSp>
            <p:nvGrpSpPr>
              <p:cNvPr id="1040" name="그룹 1040"/>
              <p:cNvGrpSpPr/>
              <p:nvPr/>
            </p:nvGrpSpPr>
            <p:grpSpPr>
              <a:xfrm>
                <a:off x="3624899" y="4909404"/>
                <a:ext cx="1548928" cy="29151"/>
                <a:chOff x="3624899" y="4909404"/>
                <a:chExt cx="1548928" cy="29151"/>
              </a:xfrm>
            </p:grpSpPr>
            <p:pic>
              <p:nvPicPr>
                <p:cNvPr id="112" name="Object 111"/>
                <p:cNvPicPr>
                  <a:picLocks noChangeAspect="1"/>
                </p:cNvPicPr>
                <p:nvPr/>
              </p:nvPicPr>
              <p:blipFill>
                <a:blip r:embed="rId33" cstate="print"/>
                <a:stretch>
                  <a:fillRect/>
                </a:stretch>
              </p:blipFill>
              <p:spPr>
                <a:xfrm rot="10080000">
                  <a:off x="3624899" y="4909404"/>
                  <a:ext cx="1548928" cy="29151"/>
                </a:xfrm>
                <a:prstGeom prst="rect">
                  <a:avLst/>
                </a:prstGeom>
              </p:spPr>
            </p:pic>
          </p:grpSp>
          <p:grpSp>
            <p:nvGrpSpPr>
              <p:cNvPr id="1041" name="그룹 1041"/>
              <p:cNvGrpSpPr/>
              <p:nvPr/>
            </p:nvGrpSpPr>
            <p:grpSpPr>
              <a:xfrm>
                <a:off x="4553571" y="5046218"/>
                <a:ext cx="736348" cy="29151"/>
                <a:chOff x="4553571" y="5046218"/>
                <a:chExt cx="736348" cy="29151"/>
              </a:xfrm>
            </p:grpSpPr>
            <p:pic>
              <p:nvPicPr>
                <p:cNvPr id="115" name="Object 114"/>
                <p:cNvPicPr>
                  <a:picLocks noChangeAspect="1"/>
                </p:cNvPicPr>
                <p:nvPr/>
              </p:nvPicPr>
              <p:blipFill>
                <a:blip r:embed="rId34" cstate="print"/>
                <a:stretch>
                  <a:fillRect/>
                </a:stretch>
              </p:blipFill>
              <p:spPr>
                <a:xfrm rot="7620000">
                  <a:off x="4553571" y="5046218"/>
                  <a:ext cx="736348" cy="29151"/>
                </a:xfrm>
                <a:prstGeom prst="rect">
                  <a:avLst/>
                </a:prstGeom>
              </p:spPr>
            </p:pic>
          </p:grpSp>
          <p:grpSp>
            <p:nvGrpSpPr>
              <p:cNvPr id="1042" name="그룹 1042"/>
              <p:cNvGrpSpPr/>
              <p:nvPr/>
            </p:nvGrpSpPr>
            <p:grpSpPr>
              <a:xfrm>
                <a:off x="3634093" y="5195470"/>
                <a:ext cx="1095222" cy="29151"/>
                <a:chOff x="3634093" y="5195470"/>
                <a:chExt cx="1095222" cy="29151"/>
              </a:xfrm>
            </p:grpSpPr>
            <p:pic>
              <p:nvPicPr>
                <p:cNvPr id="118" name="Object 117"/>
                <p:cNvPicPr>
                  <a:picLocks noChangeAspect="1"/>
                </p:cNvPicPr>
                <p:nvPr/>
              </p:nvPicPr>
              <p:blipFill>
                <a:blip r:embed="rId35" cstate="print"/>
                <a:stretch>
                  <a:fillRect/>
                </a:stretch>
              </p:blipFill>
              <p:spPr>
                <a:xfrm rot="900000">
                  <a:off x="3634093" y="5195470"/>
                  <a:ext cx="1095222" cy="29151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43" name="그룹 1043"/>
            <p:cNvGrpSpPr/>
            <p:nvPr/>
          </p:nvGrpSpPr>
          <p:grpSpPr>
            <a:xfrm>
              <a:off x="5663353" y="5367149"/>
              <a:ext cx="1532450" cy="1453552"/>
              <a:chOff x="5663353" y="5367149"/>
              <a:chExt cx="1532450" cy="1453552"/>
            </a:xfrm>
          </p:grpSpPr>
          <p:grpSp>
            <p:nvGrpSpPr>
              <p:cNvPr id="1044" name="그룹 1044"/>
              <p:cNvGrpSpPr/>
              <p:nvPr/>
            </p:nvGrpSpPr>
            <p:grpSpPr>
              <a:xfrm>
                <a:off x="5414579" y="5940075"/>
                <a:ext cx="1485977" cy="29151"/>
                <a:chOff x="5414579" y="5940075"/>
                <a:chExt cx="1485977" cy="29151"/>
              </a:xfrm>
            </p:grpSpPr>
            <p:pic>
              <p:nvPicPr>
                <p:cNvPr id="123" name="Object 122"/>
                <p:cNvPicPr>
                  <a:picLocks noChangeAspect="1"/>
                </p:cNvPicPr>
                <p:nvPr/>
              </p:nvPicPr>
              <p:blipFill>
                <a:blip r:embed="rId30" cstate="print"/>
                <a:stretch>
                  <a:fillRect/>
                </a:stretch>
              </p:blipFill>
              <p:spPr>
                <a:xfrm rot="-3060000">
                  <a:off x="5414579" y="5940075"/>
                  <a:ext cx="1485977" cy="29151"/>
                </a:xfrm>
                <a:prstGeom prst="rect">
                  <a:avLst/>
                </a:prstGeom>
              </p:spPr>
            </p:pic>
          </p:grpSp>
          <p:grpSp>
            <p:nvGrpSpPr>
              <p:cNvPr id="1045" name="그룹 1045"/>
              <p:cNvGrpSpPr/>
              <p:nvPr/>
            </p:nvGrpSpPr>
            <p:grpSpPr>
              <a:xfrm>
                <a:off x="5981195" y="6070671"/>
                <a:ext cx="1397510" cy="29151"/>
                <a:chOff x="5981195" y="6070671"/>
                <a:chExt cx="1397510" cy="29151"/>
              </a:xfrm>
            </p:grpSpPr>
            <p:pic>
              <p:nvPicPr>
                <p:cNvPr id="126" name="Object 125"/>
                <p:cNvPicPr>
                  <a:picLocks noChangeAspect="1"/>
                </p:cNvPicPr>
                <p:nvPr/>
              </p:nvPicPr>
              <p:blipFill>
                <a:blip r:embed="rId31" cstate="print"/>
                <a:stretch>
                  <a:fillRect/>
                </a:stretch>
              </p:blipFill>
              <p:spPr>
                <a:xfrm rot="-5700000">
                  <a:off x="5981195" y="6070671"/>
                  <a:ext cx="1397510" cy="29151"/>
                </a:xfrm>
                <a:prstGeom prst="rect">
                  <a:avLst/>
                </a:prstGeom>
              </p:spPr>
            </p:pic>
          </p:grpSp>
          <p:grpSp>
            <p:nvGrpSpPr>
              <p:cNvPr id="1046" name="그룹 1046"/>
              <p:cNvGrpSpPr/>
              <p:nvPr/>
            </p:nvGrpSpPr>
            <p:grpSpPr>
              <a:xfrm>
                <a:off x="6381895" y="5803260"/>
                <a:ext cx="1031428" cy="29151"/>
                <a:chOff x="6381895" y="5803260"/>
                <a:chExt cx="1031428" cy="29151"/>
              </a:xfrm>
            </p:grpSpPr>
            <p:pic>
              <p:nvPicPr>
                <p:cNvPr id="129" name="Object 128"/>
                <p:cNvPicPr>
                  <a:picLocks noChangeAspect="1"/>
                </p:cNvPicPr>
                <p:nvPr/>
              </p:nvPicPr>
              <p:blipFill>
                <a:blip r:embed="rId32" cstate="print"/>
                <a:stretch>
                  <a:fillRect/>
                </a:stretch>
              </p:blipFill>
              <p:spPr>
                <a:xfrm rot="-7440000">
                  <a:off x="6381895" y="5803260"/>
                  <a:ext cx="1031428" cy="29151"/>
                </a:xfrm>
                <a:prstGeom prst="rect">
                  <a:avLst/>
                </a:prstGeom>
              </p:spPr>
            </p:pic>
          </p:grpSp>
          <p:grpSp>
            <p:nvGrpSpPr>
              <p:cNvPr id="1047" name="그룹 1047"/>
              <p:cNvGrpSpPr/>
              <p:nvPr/>
            </p:nvGrpSpPr>
            <p:grpSpPr>
              <a:xfrm>
                <a:off x="5650513" y="6362956"/>
                <a:ext cx="1548928" cy="29151"/>
                <a:chOff x="5650513" y="6362956"/>
                <a:chExt cx="1548928" cy="29151"/>
              </a:xfrm>
            </p:grpSpPr>
            <p:pic>
              <p:nvPicPr>
                <p:cNvPr id="132" name="Object 131"/>
                <p:cNvPicPr>
                  <a:picLocks noChangeAspect="1"/>
                </p:cNvPicPr>
                <p:nvPr/>
              </p:nvPicPr>
              <p:blipFill>
                <a:blip r:embed="rId33" cstate="print"/>
                <a:stretch>
                  <a:fillRect/>
                </a:stretch>
              </p:blipFill>
              <p:spPr>
                <a:xfrm rot="10080000">
                  <a:off x="5650513" y="6362956"/>
                  <a:ext cx="1548928" cy="29151"/>
                </a:xfrm>
                <a:prstGeom prst="rect">
                  <a:avLst/>
                </a:prstGeom>
              </p:spPr>
            </p:pic>
          </p:grpSp>
          <p:grpSp>
            <p:nvGrpSpPr>
              <p:cNvPr id="1048" name="그룹 1048"/>
              <p:cNvGrpSpPr/>
              <p:nvPr/>
            </p:nvGrpSpPr>
            <p:grpSpPr>
              <a:xfrm>
                <a:off x="6579186" y="6499771"/>
                <a:ext cx="736348" cy="29151"/>
                <a:chOff x="6579186" y="6499771"/>
                <a:chExt cx="736348" cy="29151"/>
              </a:xfrm>
            </p:grpSpPr>
            <p:pic>
              <p:nvPicPr>
                <p:cNvPr id="135" name="Object 134"/>
                <p:cNvPicPr>
                  <a:picLocks noChangeAspect="1"/>
                </p:cNvPicPr>
                <p:nvPr/>
              </p:nvPicPr>
              <p:blipFill>
                <a:blip r:embed="rId34" cstate="print"/>
                <a:stretch>
                  <a:fillRect/>
                </a:stretch>
              </p:blipFill>
              <p:spPr>
                <a:xfrm rot="7620000">
                  <a:off x="6579186" y="6499771"/>
                  <a:ext cx="736348" cy="29151"/>
                </a:xfrm>
                <a:prstGeom prst="rect">
                  <a:avLst/>
                </a:prstGeom>
              </p:spPr>
            </p:pic>
          </p:grpSp>
          <p:grpSp>
            <p:nvGrpSpPr>
              <p:cNvPr id="1049" name="그룹 1049"/>
              <p:cNvGrpSpPr/>
              <p:nvPr/>
            </p:nvGrpSpPr>
            <p:grpSpPr>
              <a:xfrm>
                <a:off x="5659707" y="6649023"/>
                <a:ext cx="1095222" cy="29151"/>
                <a:chOff x="5659707" y="6649023"/>
                <a:chExt cx="1095222" cy="29151"/>
              </a:xfrm>
            </p:grpSpPr>
            <p:pic>
              <p:nvPicPr>
                <p:cNvPr id="138" name="Object 137"/>
                <p:cNvPicPr>
                  <a:picLocks noChangeAspect="1"/>
                </p:cNvPicPr>
                <p:nvPr/>
              </p:nvPicPr>
              <p:blipFill>
                <a:blip r:embed="rId35" cstate="print"/>
                <a:stretch>
                  <a:fillRect/>
                </a:stretch>
              </p:blipFill>
              <p:spPr>
                <a:xfrm rot="900000">
                  <a:off x="5659707" y="6649023"/>
                  <a:ext cx="1095222" cy="29151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50" name="그룹 1050"/>
            <p:cNvGrpSpPr/>
            <p:nvPr/>
          </p:nvGrpSpPr>
          <p:grpSpPr>
            <a:xfrm>
              <a:off x="4700177" y="7225797"/>
              <a:ext cx="1532450" cy="1453552"/>
              <a:chOff x="4700177" y="7225797"/>
              <a:chExt cx="1532450" cy="1453552"/>
            </a:xfrm>
          </p:grpSpPr>
          <p:grpSp>
            <p:nvGrpSpPr>
              <p:cNvPr id="1051" name="그룹 1051"/>
              <p:cNvGrpSpPr/>
              <p:nvPr/>
            </p:nvGrpSpPr>
            <p:grpSpPr>
              <a:xfrm>
                <a:off x="4451402" y="7798723"/>
                <a:ext cx="1485977" cy="29151"/>
                <a:chOff x="4451402" y="7798723"/>
                <a:chExt cx="1485977" cy="29151"/>
              </a:xfrm>
            </p:grpSpPr>
            <p:pic>
              <p:nvPicPr>
                <p:cNvPr id="143" name="Object 142"/>
                <p:cNvPicPr>
                  <a:picLocks noChangeAspect="1"/>
                </p:cNvPicPr>
                <p:nvPr/>
              </p:nvPicPr>
              <p:blipFill>
                <a:blip r:embed="rId30" cstate="print"/>
                <a:stretch>
                  <a:fillRect/>
                </a:stretch>
              </p:blipFill>
              <p:spPr>
                <a:xfrm rot="-3060000">
                  <a:off x="4451402" y="7798723"/>
                  <a:ext cx="1485977" cy="29151"/>
                </a:xfrm>
                <a:prstGeom prst="rect">
                  <a:avLst/>
                </a:prstGeom>
              </p:spPr>
            </p:pic>
          </p:grpSp>
          <p:grpSp>
            <p:nvGrpSpPr>
              <p:cNvPr id="1052" name="그룹 1052"/>
              <p:cNvGrpSpPr/>
              <p:nvPr/>
            </p:nvGrpSpPr>
            <p:grpSpPr>
              <a:xfrm>
                <a:off x="5018018" y="7929319"/>
                <a:ext cx="1397510" cy="29151"/>
                <a:chOff x="5018018" y="7929319"/>
                <a:chExt cx="1397510" cy="29151"/>
              </a:xfrm>
            </p:grpSpPr>
            <p:pic>
              <p:nvPicPr>
                <p:cNvPr id="146" name="Object 145"/>
                <p:cNvPicPr>
                  <a:picLocks noChangeAspect="1"/>
                </p:cNvPicPr>
                <p:nvPr/>
              </p:nvPicPr>
              <p:blipFill>
                <a:blip r:embed="rId31" cstate="print"/>
                <a:stretch>
                  <a:fillRect/>
                </a:stretch>
              </p:blipFill>
              <p:spPr>
                <a:xfrm rot="-5700000">
                  <a:off x="5018018" y="7929319"/>
                  <a:ext cx="1397510" cy="29151"/>
                </a:xfrm>
                <a:prstGeom prst="rect">
                  <a:avLst/>
                </a:prstGeom>
              </p:spPr>
            </p:pic>
          </p:grpSp>
          <p:grpSp>
            <p:nvGrpSpPr>
              <p:cNvPr id="1053" name="그룹 1053"/>
              <p:cNvGrpSpPr/>
              <p:nvPr/>
            </p:nvGrpSpPr>
            <p:grpSpPr>
              <a:xfrm>
                <a:off x="5418719" y="7661909"/>
                <a:ext cx="1031428" cy="29151"/>
                <a:chOff x="5418719" y="7661909"/>
                <a:chExt cx="1031428" cy="29151"/>
              </a:xfrm>
            </p:grpSpPr>
            <p:pic>
              <p:nvPicPr>
                <p:cNvPr id="149" name="Object 148"/>
                <p:cNvPicPr>
                  <a:picLocks noChangeAspect="1"/>
                </p:cNvPicPr>
                <p:nvPr/>
              </p:nvPicPr>
              <p:blipFill>
                <a:blip r:embed="rId32" cstate="print"/>
                <a:stretch>
                  <a:fillRect/>
                </a:stretch>
              </p:blipFill>
              <p:spPr>
                <a:xfrm rot="-7440000">
                  <a:off x="5418719" y="7661909"/>
                  <a:ext cx="1031428" cy="29151"/>
                </a:xfrm>
                <a:prstGeom prst="rect">
                  <a:avLst/>
                </a:prstGeom>
              </p:spPr>
            </p:pic>
          </p:grpSp>
          <p:grpSp>
            <p:nvGrpSpPr>
              <p:cNvPr id="1054" name="그룹 1054"/>
              <p:cNvGrpSpPr/>
              <p:nvPr/>
            </p:nvGrpSpPr>
            <p:grpSpPr>
              <a:xfrm>
                <a:off x="4687337" y="8221604"/>
                <a:ext cx="1548928" cy="29151"/>
                <a:chOff x="4687337" y="8221604"/>
                <a:chExt cx="1548928" cy="29151"/>
              </a:xfrm>
            </p:grpSpPr>
            <p:pic>
              <p:nvPicPr>
                <p:cNvPr id="152" name="Object 151"/>
                <p:cNvPicPr>
                  <a:picLocks noChangeAspect="1"/>
                </p:cNvPicPr>
                <p:nvPr/>
              </p:nvPicPr>
              <p:blipFill>
                <a:blip r:embed="rId33" cstate="print"/>
                <a:stretch>
                  <a:fillRect/>
                </a:stretch>
              </p:blipFill>
              <p:spPr>
                <a:xfrm rot="10080000">
                  <a:off x="4687337" y="8221604"/>
                  <a:ext cx="1548928" cy="29151"/>
                </a:xfrm>
                <a:prstGeom prst="rect">
                  <a:avLst/>
                </a:prstGeom>
              </p:spPr>
            </p:pic>
          </p:grpSp>
          <p:grpSp>
            <p:nvGrpSpPr>
              <p:cNvPr id="1055" name="그룹 1055"/>
              <p:cNvGrpSpPr/>
              <p:nvPr/>
            </p:nvGrpSpPr>
            <p:grpSpPr>
              <a:xfrm>
                <a:off x="5616009" y="8358419"/>
                <a:ext cx="736348" cy="29151"/>
                <a:chOff x="5616009" y="8358419"/>
                <a:chExt cx="736348" cy="29151"/>
              </a:xfrm>
            </p:grpSpPr>
            <p:pic>
              <p:nvPicPr>
                <p:cNvPr id="155" name="Object 154"/>
                <p:cNvPicPr>
                  <a:picLocks noChangeAspect="1"/>
                </p:cNvPicPr>
                <p:nvPr/>
              </p:nvPicPr>
              <p:blipFill>
                <a:blip r:embed="rId34" cstate="print"/>
                <a:stretch>
                  <a:fillRect/>
                </a:stretch>
              </p:blipFill>
              <p:spPr>
                <a:xfrm rot="7620000">
                  <a:off x="5616009" y="8358419"/>
                  <a:ext cx="736348" cy="29151"/>
                </a:xfrm>
                <a:prstGeom prst="rect">
                  <a:avLst/>
                </a:prstGeom>
              </p:spPr>
            </p:pic>
          </p:grpSp>
          <p:grpSp>
            <p:nvGrpSpPr>
              <p:cNvPr id="1056" name="그룹 1056"/>
              <p:cNvGrpSpPr/>
              <p:nvPr/>
            </p:nvGrpSpPr>
            <p:grpSpPr>
              <a:xfrm>
                <a:off x="4696531" y="8507671"/>
                <a:ext cx="1095222" cy="29151"/>
                <a:chOff x="4696531" y="8507671"/>
                <a:chExt cx="1095222" cy="29151"/>
              </a:xfrm>
            </p:grpSpPr>
            <p:pic>
              <p:nvPicPr>
                <p:cNvPr id="158" name="Object 157"/>
                <p:cNvPicPr>
                  <a:picLocks noChangeAspect="1"/>
                </p:cNvPicPr>
                <p:nvPr/>
              </p:nvPicPr>
              <p:blipFill>
                <a:blip r:embed="rId35" cstate="print"/>
                <a:stretch>
                  <a:fillRect/>
                </a:stretch>
              </p:blipFill>
              <p:spPr>
                <a:xfrm rot="900000">
                  <a:off x="4696531" y="8507671"/>
                  <a:ext cx="1095222" cy="29151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57" name="그룹 1057"/>
            <p:cNvGrpSpPr/>
            <p:nvPr/>
          </p:nvGrpSpPr>
          <p:grpSpPr>
            <a:xfrm>
              <a:off x="2105288" y="6346261"/>
              <a:ext cx="1532450" cy="1453552"/>
              <a:chOff x="2105288" y="6346261"/>
              <a:chExt cx="1532450" cy="1453552"/>
            </a:xfrm>
          </p:grpSpPr>
          <p:grpSp>
            <p:nvGrpSpPr>
              <p:cNvPr id="1058" name="그룹 1058"/>
              <p:cNvGrpSpPr/>
              <p:nvPr/>
            </p:nvGrpSpPr>
            <p:grpSpPr>
              <a:xfrm>
                <a:off x="1856514" y="6919187"/>
                <a:ext cx="1485977" cy="29151"/>
                <a:chOff x="1856514" y="6919187"/>
                <a:chExt cx="1485977" cy="29151"/>
              </a:xfrm>
            </p:grpSpPr>
            <p:pic>
              <p:nvPicPr>
                <p:cNvPr id="163" name="Object 162"/>
                <p:cNvPicPr>
                  <a:picLocks noChangeAspect="1"/>
                </p:cNvPicPr>
                <p:nvPr/>
              </p:nvPicPr>
              <p:blipFill>
                <a:blip r:embed="rId30" cstate="print"/>
                <a:stretch>
                  <a:fillRect/>
                </a:stretch>
              </p:blipFill>
              <p:spPr>
                <a:xfrm rot="-3060000">
                  <a:off x="1856514" y="6919187"/>
                  <a:ext cx="1485977" cy="29151"/>
                </a:xfrm>
                <a:prstGeom prst="rect">
                  <a:avLst/>
                </a:prstGeom>
              </p:spPr>
            </p:pic>
          </p:grpSp>
          <p:grpSp>
            <p:nvGrpSpPr>
              <p:cNvPr id="1059" name="그룹 1059"/>
              <p:cNvGrpSpPr/>
              <p:nvPr/>
            </p:nvGrpSpPr>
            <p:grpSpPr>
              <a:xfrm>
                <a:off x="2423130" y="7049783"/>
                <a:ext cx="1397510" cy="29151"/>
                <a:chOff x="2423130" y="7049783"/>
                <a:chExt cx="1397510" cy="29151"/>
              </a:xfrm>
            </p:grpSpPr>
            <p:pic>
              <p:nvPicPr>
                <p:cNvPr id="166" name="Object 165"/>
                <p:cNvPicPr>
                  <a:picLocks noChangeAspect="1"/>
                </p:cNvPicPr>
                <p:nvPr/>
              </p:nvPicPr>
              <p:blipFill>
                <a:blip r:embed="rId31" cstate="print"/>
                <a:stretch>
                  <a:fillRect/>
                </a:stretch>
              </p:blipFill>
              <p:spPr>
                <a:xfrm rot="-5700000">
                  <a:off x="2423130" y="7049783"/>
                  <a:ext cx="1397510" cy="29151"/>
                </a:xfrm>
                <a:prstGeom prst="rect">
                  <a:avLst/>
                </a:prstGeom>
              </p:spPr>
            </p:pic>
          </p:grpSp>
          <p:grpSp>
            <p:nvGrpSpPr>
              <p:cNvPr id="1060" name="그룹 1060"/>
              <p:cNvGrpSpPr/>
              <p:nvPr/>
            </p:nvGrpSpPr>
            <p:grpSpPr>
              <a:xfrm>
                <a:off x="2823831" y="6782373"/>
                <a:ext cx="1031428" cy="29151"/>
                <a:chOff x="2823831" y="6782373"/>
                <a:chExt cx="1031428" cy="29151"/>
              </a:xfrm>
            </p:grpSpPr>
            <p:pic>
              <p:nvPicPr>
                <p:cNvPr id="169" name="Object 168"/>
                <p:cNvPicPr>
                  <a:picLocks noChangeAspect="1"/>
                </p:cNvPicPr>
                <p:nvPr/>
              </p:nvPicPr>
              <p:blipFill>
                <a:blip r:embed="rId32" cstate="print"/>
                <a:stretch>
                  <a:fillRect/>
                </a:stretch>
              </p:blipFill>
              <p:spPr>
                <a:xfrm rot="-7440000">
                  <a:off x="2823831" y="6782373"/>
                  <a:ext cx="1031428" cy="29151"/>
                </a:xfrm>
                <a:prstGeom prst="rect">
                  <a:avLst/>
                </a:prstGeom>
              </p:spPr>
            </p:pic>
          </p:grpSp>
          <p:grpSp>
            <p:nvGrpSpPr>
              <p:cNvPr id="1061" name="그룹 1061"/>
              <p:cNvGrpSpPr/>
              <p:nvPr/>
            </p:nvGrpSpPr>
            <p:grpSpPr>
              <a:xfrm>
                <a:off x="2092449" y="7342068"/>
                <a:ext cx="1548928" cy="29151"/>
                <a:chOff x="2092449" y="7342068"/>
                <a:chExt cx="1548928" cy="29151"/>
              </a:xfrm>
            </p:grpSpPr>
            <p:pic>
              <p:nvPicPr>
                <p:cNvPr id="172" name="Object 171"/>
                <p:cNvPicPr>
                  <a:picLocks noChangeAspect="1"/>
                </p:cNvPicPr>
                <p:nvPr/>
              </p:nvPicPr>
              <p:blipFill>
                <a:blip r:embed="rId33" cstate="print"/>
                <a:stretch>
                  <a:fillRect/>
                </a:stretch>
              </p:blipFill>
              <p:spPr>
                <a:xfrm rot="10080000">
                  <a:off x="2092449" y="7342068"/>
                  <a:ext cx="1548928" cy="29151"/>
                </a:xfrm>
                <a:prstGeom prst="rect">
                  <a:avLst/>
                </a:prstGeom>
              </p:spPr>
            </p:pic>
          </p:grpSp>
          <p:grpSp>
            <p:nvGrpSpPr>
              <p:cNvPr id="1062" name="그룹 1062"/>
              <p:cNvGrpSpPr/>
              <p:nvPr/>
            </p:nvGrpSpPr>
            <p:grpSpPr>
              <a:xfrm>
                <a:off x="3021121" y="7478883"/>
                <a:ext cx="736348" cy="29151"/>
                <a:chOff x="3021121" y="7478883"/>
                <a:chExt cx="736348" cy="29151"/>
              </a:xfrm>
            </p:grpSpPr>
            <p:pic>
              <p:nvPicPr>
                <p:cNvPr id="175" name="Object 174"/>
                <p:cNvPicPr>
                  <a:picLocks noChangeAspect="1"/>
                </p:cNvPicPr>
                <p:nvPr/>
              </p:nvPicPr>
              <p:blipFill>
                <a:blip r:embed="rId34" cstate="print"/>
                <a:stretch>
                  <a:fillRect/>
                </a:stretch>
              </p:blipFill>
              <p:spPr>
                <a:xfrm rot="7620000">
                  <a:off x="3021121" y="7478883"/>
                  <a:ext cx="736348" cy="29151"/>
                </a:xfrm>
                <a:prstGeom prst="rect">
                  <a:avLst/>
                </a:prstGeom>
              </p:spPr>
            </p:pic>
          </p:grpSp>
          <p:grpSp>
            <p:nvGrpSpPr>
              <p:cNvPr id="1063" name="그룹 1063"/>
              <p:cNvGrpSpPr/>
              <p:nvPr/>
            </p:nvGrpSpPr>
            <p:grpSpPr>
              <a:xfrm>
                <a:off x="2101642" y="7628135"/>
                <a:ext cx="1095222" cy="29151"/>
                <a:chOff x="2101642" y="7628135"/>
                <a:chExt cx="1095222" cy="29151"/>
              </a:xfrm>
            </p:grpSpPr>
            <p:pic>
              <p:nvPicPr>
                <p:cNvPr id="178" name="Object 177"/>
                <p:cNvPicPr>
                  <a:picLocks noChangeAspect="1"/>
                </p:cNvPicPr>
                <p:nvPr/>
              </p:nvPicPr>
              <p:blipFill>
                <a:blip r:embed="rId35" cstate="print"/>
                <a:stretch>
                  <a:fillRect/>
                </a:stretch>
              </p:blipFill>
              <p:spPr>
                <a:xfrm rot="900000">
                  <a:off x="2101642" y="7628135"/>
                  <a:ext cx="1095222" cy="29151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64" name="그룹 1064"/>
            <p:cNvGrpSpPr/>
            <p:nvPr/>
          </p:nvGrpSpPr>
          <p:grpSpPr>
            <a:xfrm>
              <a:off x="3706871" y="5936316"/>
              <a:ext cx="1240275" cy="29151"/>
              <a:chOff x="3706871" y="5936316"/>
              <a:chExt cx="1240275" cy="29151"/>
            </a:xfrm>
          </p:grpSpPr>
          <p:pic>
            <p:nvPicPr>
              <p:cNvPr id="182" name="Object 181"/>
              <p:cNvPicPr>
                <a:picLocks noChangeAspect="1"/>
              </p:cNvPicPr>
              <p:nvPr/>
            </p:nvPicPr>
            <p:blipFill>
              <a:blip r:embed="rId36" cstate="print"/>
              <a:stretch>
                <a:fillRect/>
              </a:stretch>
            </p:blipFill>
            <p:spPr>
              <a:xfrm rot="-1560000">
                <a:off x="3706871" y="5936316"/>
                <a:ext cx="1240275" cy="29151"/>
              </a:xfrm>
              <a:prstGeom prst="rect">
                <a:avLst/>
              </a:prstGeom>
            </p:spPr>
          </p:pic>
        </p:grpSp>
        <p:grpSp>
          <p:nvGrpSpPr>
            <p:cNvPr id="1065" name="그룹 1065"/>
            <p:cNvGrpSpPr/>
            <p:nvPr/>
          </p:nvGrpSpPr>
          <p:grpSpPr>
            <a:xfrm>
              <a:off x="4396585" y="6079349"/>
              <a:ext cx="818548" cy="29151"/>
              <a:chOff x="4396585" y="6079349"/>
              <a:chExt cx="818548" cy="29151"/>
            </a:xfrm>
          </p:grpSpPr>
          <p:pic>
            <p:nvPicPr>
              <p:cNvPr id="185" name="Object 184"/>
              <p:cNvPicPr>
                <a:picLocks noChangeAspect="1"/>
              </p:cNvPicPr>
              <p:nvPr/>
            </p:nvPicPr>
            <p:blipFill>
              <a:blip r:embed="rId37" cstate="print"/>
              <a:stretch>
                <a:fillRect/>
              </a:stretch>
            </p:blipFill>
            <p:spPr>
              <a:xfrm rot="-4740000">
                <a:off x="4396585" y="6079349"/>
                <a:ext cx="818548" cy="29151"/>
              </a:xfrm>
              <a:prstGeom prst="rect">
                <a:avLst/>
              </a:prstGeom>
            </p:spPr>
          </p:pic>
        </p:grpSp>
        <p:grpSp>
          <p:nvGrpSpPr>
            <p:cNvPr id="1066" name="그룹 1066"/>
            <p:cNvGrpSpPr/>
            <p:nvPr/>
          </p:nvGrpSpPr>
          <p:grpSpPr>
            <a:xfrm>
              <a:off x="4642716" y="6106861"/>
              <a:ext cx="1031428" cy="29151"/>
              <a:chOff x="4642716" y="6106861"/>
              <a:chExt cx="1031428" cy="29151"/>
            </a:xfrm>
          </p:grpSpPr>
          <p:pic>
            <p:nvPicPr>
              <p:cNvPr id="188" name="Object 187"/>
              <p:cNvPicPr>
                <a:picLocks noChangeAspect="1"/>
              </p:cNvPicPr>
              <p:nvPr/>
            </p:nvPicPr>
            <p:blipFill>
              <a:blip r:embed="rId32" cstate="print"/>
              <a:stretch>
                <a:fillRect/>
              </a:stretch>
            </p:blipFill>
            <p:spPr>
              <a:xfrm rot="-7440000">
                <a:off x="4642716" y="6106861"/>
                <a:ext cx="1031428" cy="29151"/>
              </a:xfrm>
              <a:prstGeom prst="rect">
                <a:avLst/>
              </a:prstGeom>
            </p:spPr>
          </p:pic>
        </p:grpSp>
        <p:grpSp>
          <p:nvGrpSpPr>
            <p:cNvPr id="1067" name="그룹 1067"/>
            <p:cNvGrpSpPr/>
            <p:nvPr/>
          </p:nvGrpSpPr>
          <p:grpSpPr>
            <a:xfrm>
              <a:off x="4179495" y="6132683"/>
              <a:ext cx="945591" cy="29151"/>
              <a:chOff x="4179495" y="6132683"/>
              <a:chExt cx="945591" cy="29151"/>
            </a:xfrm>
          </p:grpSpPr>
          <p:pic>
            <p:nvPicPr>
              <p:cNvPr id="191" name="Object 190"/>
              <p:cNvPicPr>
                <a:picLocks noChangeAspect="1"/>
              </p:cNvPicPr>
              <p:nvPr/>
            </p:nvPicPr>
            <p:blipFill>
              <a:blip r:embed="rId38" cstate="print"/>
              <a:stretch>
                <a:fillRect/>
              </a:stretch>
            </p:blipFill>
            <p:spPr>
              <a:xfrm rot="7020000">
                <a:off x="4179495" y="6132683"/>
                <a:ext cx="945591" cy="29151"/>
              </a:xfrm>
              <a:prstGeom prst="rect">
                <a:avLst/>
              </a:prstGeom>
            </p:spPr>
          </p:pic>
        </p:grpSp>
        <p:grpSp>
          <p:nvGrpSpPr>
            <p:cNvPr id="1068" name="그룹 1068"/>
            <p:cNvGrpSpPr/>
            <p:nvPr/>
          </p:nvGrpSpPr>
          <p:grpSpPr>
            <a:xfrm>
              <a:off x="4701184" y="6505813"/>
              <a:ext cx="723099" cy="29151"/>
              <a:chOff x="4701184" y="6505813"/>
              <a:chExt cx="723099" cy="29151"/>
            </a:xfrm>
          </p:grpSpPr>
          <p:pic>
            <p:nvPicPr>
              <p:cNvPr id="194" name="Object 193"/>
              <p:cNvPicPr>
                <a:picLocks noChangeAspect="1"/>
              </p:cNvPicPr>
              <p:nvPr/>
            </p:nvPicPr>
            <p:blipFill>
              <a:blip r:embed="rId39" cstate="print"/>
              <a:stretch>
                <a:fillRect/>
              </a:stretch>
            </p:blipFill>
            <p:spPr>
              <a:xfrm rot="-10560000">
                <a:off x="4701184" y="6505813"/>
                <a:ext cx="723099" cy="29151"/>
              </a:xfrm>
              <a:prstGeom prst="rect">
                <a:avLst/>
              </a:prstGeom>
            </p:spPr>
          </p:pic>
        </p:grpSp>
        <p:grpSp>
          <p:nvGrpSpPr>
            <p:cNvPr id="1069" name="그룹 1069"/>
            <p:cNvGrpSpPr/>
            <p:nvPr/>
          </p:nvGrpSpPr>
          <p:grpSpPr>
            <a:xfrm>
              <a:off x="3737373" y="6331685"/>
              <a:ext cx="984071" cy="29151"/>
              <a:chOff x="3737373" y="6331685"/>
              <a:chExt cx="984071" cy="29151"/>
            </a:xfrm>
          </p:grpSpPr>
          <p:pic>
            <p:nvPicPr>
              <p:cNvPr id="197" name="Object 196"/>
              <p:cNvPicPr>
                <a:picLocks noChangeAspect="1"/>
              </p:cNvPicPr>
              <p:nvPr/>
            </p:nvPicPr>
            <p:blipFill>
              <a:blip r:embed="rId40" cstate="print"/>
              <a:stretch>
                <a:fillRect/>
              </a:stretch>
            </p:blipFill>
            <p:spPr>
              <a:xfrm rot="960000">
                <a:off x="3737373" y="6331685"/>
                <a:ext cx="984071" cy="29151"/>
              </a:xfrm>
              <a:prstGeom prst="rect">
                <a:avLst/>
              </a:prstGeom>
            </p:spPr>
          </p:pic>
        </p:grpSp>
        <p:grpSp>
          <p:nvGrpSpPr>
            <p:cNvPr id="1070" name="그룹 1070"/>
            <p:cNvGrpSpPr/>
            <p:nvPr/>
          </p:nvGrpSpPr>
          <p:grpSpPr>
            <a:xfrm>
              <a:off x="4170614" y="6785661"/>
              <a:ext cx="714599" cy="29151"/>
              <a:chOff x="4170614" y="6785661"/>
              <a:chExt cx="714599" cy="29151"/>
            </a:xfrm>
          </p:grpSpPr>
          <p:pic>
            <p:nvPicPr>
              <p:cNvPr id="200" name="Object 199"/>
              <p:cNvPicPr>
                <a:picLocks noChangeAspect="1"/>
              </p:cNvPicPr>
              <p:nvPr/>
            </p:nvPicPr>
            <p:blipFill>
              <a:blip r:embed="rId41" cstate="print"/>
              <a:stretch>
                <a:fillRect/>
              </a:stretch>
            </p:blipFill>
            <p:spPr>
              <a:xfrm rot="-3540000">
                <a:off x="4170614" y="6785661"/>
                <a:ext cx="714599" cy="29151"/>
              </a:xfrm>
              <a:prstGeom prst="rect">
                <a:avLst/>
              </a:prstGeom>
            </p:spPr>
          </p:pic>
        </p:grpSp>
        <p:grpSp>
          <p:nvGrpSpPr>
            <p:cNvPr id="1071" name="그룹 1071"/>
            <p:cNvGrpSpPr/>
            <p:nvPr/>
          </p:nvGrpSpPr>
          <p:grpSpPr>
            <a:xfrm>
              <a:off x="3516331" y="6655065"/>
              <a:ext cx="1090338" cy="29151"/>
              <a:chOff x="3516331" y="6655065"/>
              <a:chExt cx="1090338" cy="29151"/>
            </a:xfrm>
          </p:grpSpPr>
          <p:pic>
            <p:nvPicPr>
              <p:cNvPr id="203" name="Object 202"/>
              <p:cNvPicPr>
                <a:picLocks noChangeAspect="1"/>
              </p:cNvPicPr>
              <p:nvPr/>
            </p:nvPicPr>
            <p:blipFill>
              <a:blip r:embed="rId42" cstate="print"/>
              <a:stretch>
                <a:fillRect/>
              </a:stretch>
            </p:blipFill>
            <p:spPr>
              <a:xfrm rot="-7320000">
                <a:off x="3516331" y="6655065"/>
                <a:ext cx="1090338" cy="29151"/>
              </a:xfrm>
              <a:prstGeom prst="rect">
                <a:avLst/>
              </a:prstGeom>
            </p:spPr>
          </p:pic>
        </p:grpSp>
        <p:grpSp>
          <p:nvGrpSpPr>
            <p:cNvPr id="1072" name="그룹 1072"/>
            <p:cNvGrpSpPr/>
            <p:nvPr/>
          </p:nvGrpSpPr>
          <p:grpSpPr>
            <a:xfrm>
              <a:off x="4273258" y="6822974"/>
              <a:ext cx="1218258" cy="29151"/>
              <a:chOff x="4273258" y="6822974"/>
              <a:chExt cx="1218258" cy="29151"/>
            </a:xfrm>
          </p:grpSpPr>
          <p:pic>
            <p:nvPicPr>
              <p:cNvPr id="206" name="Object 205"/>
              <p:cNvPicPr>
                <a:picLocks noChangeAspect="1"/>
              </p:cNvPicPr>
              <p:nvPr/>
            </p:nvPicPr>
            <p:blipFill>
              <a:blip r:embed="rId43" cstate="print"/>
              <a:stretch>
                <a:fillRect/>
              </a:stretch>
            </p:blipFill>
            <p:spPr>
              <a:xfrm rot="-1620000">
                <a:off x="4273258" y="6822974"/>
                <a:ext cx="1218258" cy="29151"/>
              </a:xfrm>
              <a:prstGeom prst="rect">
                <a:avLst/>
              </a:prstGeom>
            </p:spPr>
          </p:pic>
        </p:grpSp>
        <p:grpSp>
          <p:nvGrpSpPr>
            <p:cNvPr id="1073" name="그룹 1073"/>
            <p:cNvGrpSpPr/>
            <p:nvPr/>
          </p:nvGrpSpPr>
          <p:grpSpPr>
            <a:xfrm>
              <a:off x="3744129" y="6393874"/>
              <a:ext cx="734245" cy="29151"/>
              <a:chOff x="3744129" y="6393874"/>
              <a:chExt cx="734245" cy="29151"/>
            </a:xfrm>
          </p:grpSpPr>
          <p:pic>
            <p:nvPicPr>
              <p:cNvPr id="209" name="Object 208"/>
              <p:cNvPicPr>
                <a:picLocks noChangeAspect="1"/>
              </p:cNvPicPr>
              <p:nvPr/>
            </p:nvPicPr>
            <p:blipFill>
              <a:blip r:embed="rId44" cstate="print"/>
              <a:stretch>
                <a:fillRect/>
              </a:stretch>
            </p:blipFill>
            <p:spPr>
              <a:xfrm rot="1560000">
                <a:off x="3744129" y="6393874"/>
                <a:ext cx="734245" cy="29151"/>
              </a:xfrm>
              <a:prstGeom prst="rect">
                <a:avLst/>
              </a:prstGeom>
            </p:spPr>
          </p:pic>
        </p:grpSp>
        <p:grpSp>
          <p:nvGrpSpPr>
            <p:cNvPr id="1074" name="그룹 1074"/>
            <p:cNvGrpSpPr/>
            <p:nvPr/>
          </p:nvGrpSpPr>
          <p:grpSpPr>
            <a:xfrm>
              <a:off x="4114104" y="6785661"/>
              <a:ext cx="566427" cy="29151"/>
              <a:chOff x="4114104" y="6785661"/>
              <a:chExt cx="566427" cy="29151"/>
            </a:xfrm>
          </p:grpSpPr>
          <p:pic>
            <p:nvPicPr>
              <p:cNvPr id="212" name="Object 211"/>
              <p:cNvPicPr>
                <a:picLocks noChangeAspect="1"/>
              </p:cNvPicPr>
              <p:nvPr/>
            </p:nvPicPr>
            <p:blipFill>
              <a:blip r:embed="rId45" cstate="print"/>
              <a:stretch>
                <a:fillRect/>
              </a:stretch>
            </p:blipFill>
            <p:spPr>
              <a:xfrm rot="-4860000">
                <a:off x="4114104" y="6785661"/>
                <a:ext cx="566427" cy="29151"/>
              </a:xfrm>
              <a:prstGeom prst="rect">
                <a:avLst/>
              </a:prstGeom>
            </p:spPr>
          </p:pic>
        </p:grpSp>
        <p:grpSp>
          <p:nvGrpSpPr>
            <p:cNvPr id="1075" name="그룹 1075"/>
            <p:cNvGrpSpPr/>
            <p:nvPr/>
          </p:nvGrpSpPr>
          <p:grpSpPr>
            <a:xfrm>
              <a:off x="4378624" y="6549345"/>
              <a:ext cx="1032402" cy="29151"/>
              <a:chOff x="4378624" y="6549345"/>
              <a:chExt cx="1032402" cy="29151"/>
            </a:xfrm>
          </p:grpSpPr>
          <p:pic>
            <p:nvPicPr>
              <p:cNvPr id="215" name="Object 214"/>
              <p:cNvPicPr>
                <a:picLocks noChangeAspect="1"/>
              </p:cNvPicPr>
              <p:nvPr/>
            </p:nvPicPr>
            <p:blipFill>
              <a:blip r:embed="rId46" cstate="print"/>
              <a:stretch>
                <a:fillRect/>
              </a:stretch>
            </p:blipFill>
            <p:spPr>
              <a:xfrm rot="10740000">
                <a:off x="4378624" y="6549345"/>
                <a:ext cx="1032402" cy="29151"/>
              </a:xfrm>
              <a:prstGeom prst="rect">
                <a:avLst/>
              </a:prstGeom>
            </p:spPr>
          </p:pic>
        </p:grpSp>
      </p:grpSp>
      <p:grpSp>
        <p:nvGrpSpPr>
          <p:cNvPr id="1076" name="그룹 1076"/>
          <p:cNvGrpSpPr/>
          <p:nvPr/>
        </p:nvGrpSpPr>
        <p:grpSpPr>
          <a:xfrm>
            <a:off x="7892809" y="5776380"/>
            <a:ext cx="814713" cy="641310"/>
            <a:chOff x="7892809" y="5776380"/>
            <a:chExt cx="814713" cy="641310"/>
          </a:xfrm>
        </p:grpSpPr>
        <p:pic>
          <p:nvPicPr>
            <p:cNvPr id="219" name="Object 218"/>
            <p:cNvPicPr>
              <a:picLocks noChangeAspect="1"/>
            </p:cNvPicPr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892809" y="5776380"/>
              <a:ext cx="814713" cy="641310"/>
            </a:xfrm>
            <a:prstGeom prst="rect">
              <a:avLst/>
            </a:prstGeom>
          </p:spPr>
        </p:pic>
      </p:grpSp>
      <p:pic>
        <p:nvPicPr>
          <p:cNvPr id="221" name="Object 220"/>
          <p:cNvPicPr>
            <a:picLocks noChangeAspect="1"/>
          </p:cNvPicPr>
          <p:nvPr/>
        </p:nvPicPr>
        <p:blipFill>
          <a:blip r:embed="rId48" cstate="print"/>
          <a:stretch>
            <a:fillRect/>
          </a:stretch>
        </p:blipFill>
        <p:spPr>
          <a:xfrm>
            <a:off x="99591" y="1050660"/>
            <a:ext cx="5658010" cy="895848"/>
          </a:xfrm>
          <a:prstGeom prst="rect">
            <a:avLst/>
          </a:prstGeom>
        </p:spPr>
      </p:pic>
      <p:pic>
        <p:nvPicPr>
          <p:cNvPr id="222" name="Object 221"/>
          <p:cNvPicPr>
            <a:picLocks noChangeAspect="1"/>
          </p:cNvPicPr>
          <p:nvPr/>
        </p:nvPicPr>
        <p:blipFill>
          <a:blip r:embed="rId49" cstate="print"/>
          <a:stretch>
            <a:fillRect/>
          </a:stretch>
        </p:blipFill>
        <p:spPr>
          <a:xfrm>
            <a:off x="1351905" y="2088190"/>
            <a:ext cx="4605057" cy="1289143"/>
          </a:xfrm>
          <a:prstGeom prst="rect">
            <a:avLst/>
          </a:prstGeom>
        </p:spPr>
      </p:pic>
      <p:pic>
        <p:nvPicPr>
          <p:cNvPr id="223" name="Object 222"/>
          <p:cNvPicPr>
            <a:picLocks noChangeAspect="1"/>
          </p:cNvPicPr>
          <p:nvPr/>
        </p:nvPicPr>
        <p:blipFill>
          <a:blip r:embed="rId50" cstate="print"/>
          <a:stretch>
            <a:fillRect/>
          </a:stretch>
        </p:blipFill>
        <p:spPr>
          <a:xfrm>
            <a:off x="1637537" y="2837661"/>
            <a:ext cx="14455641" cy="106905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6469" y="8557444"/>
            <a:ext cx="18866725" cy="2184337"/>
            <a:chOff x="-236469" y="8557444"/>
            <a:chExt cx="18866725" cy="21843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6469" y="8557444"/>
              <a:ext cx="18866725" cy="21843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37616" y="594653"/>
            <a:ext cx="17077859" cy="8990593"/>
            <a:chOff x="537616" y="594653"/>
            <a:chExt cx="17077859" cy="89905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537616" y="594653"/>
              <a:ext cx="17077859" cy="8990593"/>
              <a:chOff x="537616" y="594653"/>
              <a:chExt cx="17077859" cy="899059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37616" y="594653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773365" y="828229"/>
              <a:ext cx="16628776" cy="8536045"/>
              <a:chOff x="773365" y="828229"/>
              <a:chExt cx="16628776" cy="853604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73365" y="828229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326747" y="8906339"/>
            <a:ext cx="3706902" cy="522303"/>
            <a:chOff x="13326747" y="8906339"/>
            <a:chExt cx="3706902" cy="52230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5053098" y="9218470"/>
              <a:ext cx="928447" cy="210172"/>
              <a:chOff x="15053098" y="9218470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053098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6105201" y="9218470"/>
              <a:ext cx="928447" cy="210172"/>
              <a:chOff x="16105201" y="9218470"/>
              <a:chExt cx="928447" cy="21017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105201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326747" y="8906339"/>
              <a:ext cx="1610016" cy="522303"/>
              <a:chOff x="13326747" y="8906339"/>
              <a:chExt cx="1610016" cy="522303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3344017" y="8906339"/>
                <a:ext cx="1575474" cy="522303"/>
                <a:chOff x="13344017" y="8906339"/>
                <a:chExt cx="1575474" cy="522303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3344017" y="8906339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3326747" y="8906339"/>
                <a:ext cx="1610016" cy="190664"/>
                <a:chOff x="13326747" y="8906339"/>
                <a:chExt cx="1610016" cy="190664"/>
              </a:xfrm>
            </p:grpSpPr>
            <p:pic>
              <p:nvPicPr>
                <p:cNvPr id="28" name="Object 27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3326747" y="8906339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2" name="그룹 1012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2781180" y="5647220"/>
            <a:ext cx="2434534" cy="2108349"/>
            <a:chOff x="2781180" y="5647220"/>
            <a:chExt cx="2434534" cy="2108349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781180" y="5647220"/>
              <a:ext cx="2434534" cy="2108349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6399475" y="3768140"/>
            <a:ext cx="4513258" cy="4078857"/>
            <a:chOff x="6399475" y="3768140"/>
            <a:chExt cx="4513258" cy="4078857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399475" y="3768140"/>
              <a:ext cx="4513258" cy="4078857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10912733" y="5486914"/>
            <a:ext cx="814713" cy="641310"/>
            <a:chOff x="10912733" y="5486914"/>
            <a:chExt cx="814713" cy="641310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912733" y="5486914"/>
              <a:ext cx="814713" cy="641310"/>
            </a:xfrm>
            <a:prstGeom prst="rect">
              <a:avLst/>
            </a:prstGeom>
          </p:spPr>
        </p:pic>
      </p:grpSp>
      <p:pic>
        <p:nvPicPr>
          <p:cNvPr id="53" name="Object 52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99591" y="1050660"/>
            <a:ext cx="5658010" cy="895848"/>
          </a:xfrm>
          <a:prstGeom prst="rect">
            <a:avLst/>
          </a:prstGeom>
        </p:spPr>
      </p:pic>
      <p:pic>
        <p:nvPicPr>
          <p:cNvPr id="54" name="Object 53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167381" y="2088190"/>
            <a:ext cx="5186257" cy="1289143"/>
          </a:xfrm>
          <a:prstGeom prst="rect">
            <a:avLst/>
          </a:prstGeom>
        </p:spPr>
      </p:pic>
      <p:pic>
        <p:nvPicPr>
          <p:cNvPr id="55" name="Object 54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628014" y="2837661"/>
            <a:ext cx="7315089" cy="1069051"/>
          </a:xfrm>
          <a:prstGeom prst="rect">
            <a:avLst/>
          </a:prstGeom>
        </p:spPr>
      </p:pic>
      <p:pic>
        <p:nvPicPr>
          <p:cNvPr id="56" name="Object 55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6835247" y="2822675"/>
            <a:ext cx="437150" cy="649293"/>
          </a:xfrm>
          <a:prstGeom prst="rect">
            <a:avLst/>
          </a:prstGeom>
        </p:spPr>
      </p:pic>
      <p:pic>
        <p:nvPicPr>
          <p:cNvPr id="57" name="Object 56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7395247" y="2801722"/>
            <a:ext cx="437150" cy="649293"/>
          </a:xfrm>
          <a:prstGeom prst="rect">
            <a:avLst/>
          </a:prstGeom>
        </p:spPr>
      </p:pic>
      <p:pic>
        <p:nvPicPr>
          <p:cNvPr id="58" name="Object 57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960575" y="7874947"/>
            <a:ext cx="3856479" cy="1531327"/>
          </a:xfrm>
          <a:prstGeom prst="rect">
            <a:avLst/>
          </a:prstGeom>
        </p:spPr>
      </p:pic>
      <p:pic>
        <p:nvPicPr>
          <p:cNvPr id="59" name="Object 58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6838499" y="7882566"/>
            <a:ext cx="3818384" cy="1531327"/>
          </a:xfrm>
          <a:prstGeom prst="rect">
            <a:avLst/>
          </a:prstGeom>
        </p:spPr>
      </p:pic>
      <p:pic>
        <p:nvPicPr>
          <p:cNvPr id="60" name="Object 59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1847974" y="4310570"/>
            <a:ext cx="4445973" cy="1654068"/>
          </a:xfrm>
          <a:prstGeom prst="rect">
            <a:avLst/>
          </a:prstGeom>
        </p:spPr>
      </p:pic>
      <p:pic>
        <p:nvPicPr>
          <p:cNvPr id="61" name="Object 60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1959325" y="5655715"/>
            <a:ext cx="4200735" cy="165406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37616" y="594653"/>
            <a:ext cx="17077859" cy="8990593"/>
            <a:chOff x="537616" y="594653"/>
            <a:chExt cx="17077859" cy="8990593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537616" y="594653"/>
              <a:ext cx="17077859" cy="8990593"/>
              <a:chOff x="537616" y="594653"/>
              <a:chExt cx="17077859" cy="8990593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537616" y="594653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73365" y="828229"/>
              <a:ext cx="16628776" cy="8536045"/>
              <a:chOff x="773365" y="828229"/>
              <a:chExt cx="16628776" cy="8536045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73365" y="828229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436899" y="8742586"/>
            <a:ext cx="3706902" cy="522303"/>
            <a:chOff x="1436899" y="8742586"/>
            <a:chExt cx="3706902" cy="522303"/>
          </a:xfrm>
        </p:grpSpPr>
        <p:grpSp>
          <p:nvGrpSpPr>
            <p:cNvPr id="1006" name="그룹 1006"/>
            <p:cNvGrpSpPr/>
            <p:nvPr/>
          </p:nvGrpSpPr>
          <p:grpSpPr>
            <a:xfrm>
              <a:off x="3163251" y="9054717"/>
              <a:ext cx="928447" cy="210172"/>
              <a:chOff x="3163251" y="9054717"/>
              <a:chExt cx="928447" cy="210172"/>
            </a:xfrm>
          </p:grpSpPr>
          <p:pic>
            <p:nvPicPr>
              <p:cNvPr id="15" name="Object 14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163251" y="9054717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215353" y="9054717"/>
              <a:ext cx="928447" cy="210172"/>
              <a:chOff x="4215353" y="9054717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215353" y="9054717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436899" y="8742586"/>
              <a:ext cx="1610016" cy="522303"/>
              <a:chOff x="1436899" y="8742586"/>
              <a:chExt cx="1610016" cy="522303"/>
            </a:xfrm>
          </p:grpSpPr>
          <p:grpSp>
            <p:nvGrpSpPr>
              <p:cNvPr id="1009" name="그룹 1009"/>
              <p:cNvGrpSpPr/>
              <p:nvPr/>
            </p:nvGrpSpPr>
            <p:grpSpPr>
              <a:xfrm>
                <a:off x="1454170" y="8742586"/>
                <a:ext cx="1575474" cy="522303"/>
                <a:chOff x="1454170" y="8742586"/>
                <a:chExt cx="1575474" cy="522303"/>
              </a:xfrm>
            </p:grpSpPr>
            <p:pic>
              <p:nvPicPr>
                <p:cNvPr id="22" name="Object 21"/>
                <p:cNvPicPr>
                  <a:picLocks noChangeAspect="1"/>
                </p:cNvPicPr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1454170" y="8742586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0" name="그룹 1010"/>
              <p:cNvGrpSpPr/>
              <p:nvPr/>
            </p:nvGrpSpPr>
            <p:grpSpPr>
              <a:xfrm>
                <a:off x="1436899" y="8742586"/>
                <a:ext cx="1610016" cy="190664"/>
                <a:chOff x="1436899" y="8742586"/>
                <a:chExt cx="1610016" cy="190664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436899" y="8742586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1" name="그룹 1011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4261885" y="5536366"/>
            <a:ext cx="3196622" cy="3206220"/>
            <a:chOff x="4261885" y="5536366"/>
            <a:chExt cx="3196622" cy="3206220"/>
          </a:xfrm>
        </p:grpSpPr>
        <p:grpSp>
          <p:nvGrpSpPr>
            <p:cNvPr id="1016" name="그룹 1016"/>
            <p:cNvGrpSpPr/>
            <p:nvPr/>
          </p:nvGrpSpPr>
          <p:grpSpPr>
            <a:xfrm>
              <a:off x="3779973" y="6532957"/>
              <a:ext cx="2524896" cy="39266"/>
              <a:chOff x="3779973" y="6532957"/>
              <a:chExt cx="2524896" cy="39266"/>
            </a:xfrm>
          </p:grpSpPr>
          <p:pic>
            <p:nvPicPr>
              <p:cNvPr id="43" name="Object 42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 rot="-3180000">
                <a:off x="3779973" y="6532957"/>
                <a:ext cx="2524896" cy="39266"/>
              </a:xfrm>
              <a:prstGeom prst="rect">
                <a:avLst/>
              </a:prstGeom>
            </p:spPr>
          </p:pic>
        </p:grpSp>
        <p:grpSp>
          <p:nvGrpSpPr>
            <p:cNvPr id="1017" name="그룹 1017"/>
            <p:cNvGrpSpPr/>
            <p:nvPr/>
          </p:nvGrpSpPr>
          <p:grpSpPr>
            <a:xfrm>
              <a:off x="4257297" y="7275029"/>
              <a:ext cx="3179012" cy="39266"/>
              <a:chOff x="4257297" y="7275029"/>
              <a:chExt cx="3179012" cy="39266"/>
            </a:xfrm>
          </p:grpSpPr>
          <p:pic>
            <p:nvPicPr>
              <p:cNvPr id="46" name="Object 45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 rot="10260000">
                <a:off x="4257297" y="7275029"/>
                <a:ext cx="3179012" cy="39266"/>
              </a:xfrm>
              <a:prstGeom prst="rect">
                <a:avLst/>
              </a:prstGeom>
            </p:spPr>
          </p:pic>
        </p:grpSp>
        <p:grpSp>
          <p:nvGrpSpPr>
            <p:cNvPr id="1018" name="그룹 1018"/>
            <p:cNvGrpSpPr/>
            <p:nvPr/>
          </p:nvGrpSpPr>
          <p:grpSpPr>
            <a:xfrm>
              <a:off x="4442533" y="7103448"/>
              <a:ext cx="3181954" cy="39266"/>
              <a:chOff x="4442533" y="7103448"/>
              <a:chExt cx="3181954" cy="39266"/>
            </a:xfrm>
          </p:grpSpPr>
          <p:pic>
            <p:nvPicPr>
              <p:cNvPr id="49" name="Object 48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 rot="-5880000">
                <a:off x="4442533" y="7103448"/>
                <a:ext cx="3181954" cy="39266"/>
              </a:xfrm>
              <a:prstGeom prst="rect">
                <a:avLst/>
              </a:prstGeom>
            </p:spPr>
          </p:pic>
        </p:grpSp>
        <p:grpSp>
          <p:nvGrpSpPr>
            <p:cNvPr id="1019" name="그룹 1019"/>
            <p:cNvGrpSpPr/>
            <p:nvPr/>
          </p:nvGrpSpPr>
          <p:grpSpPr>
            <a:xfrm>
              <a:off x="4114004" y="8112607"/>
              <a:ext cx="2303764" cy="39266"/>
              <a:chOff x="4114004" y="8112607"/>
              <a:chExt cx="2303764" cy="39266"/>
            </a:xfrm>
          </p:grpSpPr>
          <p:pic>
            <p:nvPicPr>
              <p:cNvPr id="52" name="Object 51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 rot="1800000">
                <a:off x="4114004" y="8112607"/>
                <a:ext cx="2303764" cy="39266"/>
              </a:xfrm>
              <a:prstGeom prst="rect">
                <a:avLst/>
              </a:prstGeom>
            </p:spPr>
          </p:pic>
        </p:grpSp>
        <p:grpSp>
          <p:nvGrpSpPr>
            <p:cNvPr id="1020" name="그룹 1020"/>
            <p:cNvGrpSpPr/>
            <p:nvPr/>
          </p:nvGrpSpPr>
          <p:grpSpPr>
            <a:xfrm>
              <a:off x="5812564" y="7858127"/>
              <a:ext cx="2076920" cy="39266"/>
              <a:chOff x="5812564" y="7858127"/>
              <a:chExt cx="2076920" cy="39266"/>
            </a:xfrm>
          </p:grpSpPr>
          <p:pic>
            <p:nvPicPr>
              <p:cNvPr id="55" name="Object 54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 rot="7500000">
                <a:off x="5812564" y="7858127"/>
                <a:ext cx="2076920" cy="39266"/>
              </a:xfrm>
              <a:prstGeom prst="rect">
                <a:avLst/>
              </a:prstGeom>
            </p:spPr>
          </p:pic>
        </p:grpSp>
        <p:grpSp>
          <p:nvGrpSpPr>
            <p:cNvPr id="1021" name="그룹 1021"/>
            <p:cNvGrpSpPr/>
            <p:nvPr/>
          </p:nvGrpSpPr>
          <p:grpSpPr>
            <a:xfrm>
              <a:off x="5542202" y="6294009"/>
              <a:ext cx="2182056" cy="39266"/>
              <a:chOff x="5542202" y="6294009"/>
              <a:chExt cx="2182056" cy="39266"/>
            </a:xfrm>
          </p:grpSpPr>
          <p:pic>
            <p:nvPicPr>
              <p:cNvPr id="58" name="Object 57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 rot="2520000">
                <a:off x="5542202" y="6294009"/>
                <a:ext cx="2182056" cy="39266"/>
              </a:xfrm>
              <a:prstGeom prst="rect">
                <a:avLst/>
              </a:prstGeom>
            </p:spPr>
          </p:pic>
        </p:grpSp>
        <p:grpSp>
          <p:nvGrpSpPr>
            <p:cNvPr id="1022" name="그룹 1022"/>
            <p:cNvGrpSpPr/>
            <p:nvPr/>
          </p:nvGrpSpPr>
          <p:grpSpPr>
            <a:xfrm>
              <a:off x="4921223" y="6919160"/>
              <a:ext cx="1236123" cy="39266"/>
              <a:chOff x="4921223" y="6919160"/>
              <a:chExt cx="1236123" cy="39266"/>
            </a:xfrm>
          </p:grpSpPr>
          <p:pic>
            <p:nvPicPr>
              <p:cNvPr id="61" name="Object 60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 rot="1980000">
                <a:off x="4921223" y="6919160"/>
                <a:ext cx="1236123" cy="39266"/>
              </a:xfrm>
              <a:prstGeom prst="rect">
                <a:avLst/>
              </a:prstGeom>
            </p:spPr>
          </p:pic>
        </p:grpSp>
        <p:grpSp>
          <p:nvGrpSpPr>
            <p:cNvPr id="1023" name="그룹 1023"/>
            <p:cNvGrpSpPr/>
            <p:nvPr/>
          </p:nvGrpSpPr>
          <p:grpSpPr>
            <a:xfrm>
              <a:off x="5818558" y="6776757"/>
              <a:ext cx="1083285" cy="39266"/>
              <a:chOff x="5818558" y="6776757"/>
              <a:chExt cx="1083285" cy="39266"/>
            </a:xfrm>
          </p:grpSpPr>
          <p:pic>
            <p:nvPicPr>
              <p:cNvPr id="64" name="Object 63"/>
              <p:cNvPicPr>
                <a:picLocks noChangeAspect="1"/>
              </p:cNvPicPr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 rot="7320000">
                <a:off x="5818558" y="6776757"/>
                <a:ext cx="1083285" cy="39266"/>
              </a:xfrm>
              <a:prstGeom prst="rect">
                <a:avLst/>
              </a:prstGeom>
            </p:spPr>
          </p:pic>
        </p:grpSp>
        <p:grpSp>
          <p:nvGrpSpPr>
            <p:cNvPr id="1024" name="그룹 1024"/>
            <p:cNvGrpSpPr/>
            <p:nvPr/>
          </p:nvGrpSpPr>
          <p:grpSpPr>
            <a:xfrm>
              <a:off x="5909654" y="7582292"/>
              <a:ext cx="1021688" cy="39266"/>
              <a:chOff x="5909654" y="7582292"/>
              <a:chExt cx="1021688" cy="39266"/>
            </a:xfrm>
          </p:grpSpPr>
          <p:pic>
            <p:nvPicPr>
              <p:cNvPr id="67" name="Object 66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 rot="-8160000">
                <a:off x="5909654" y="7582292"/>
                <a:ext cx="1021688" cy="39266"/>
              </a:xfrm>
              <a:prstGeom prst="rect">
                <a:avLst/>
              </a:prstGeom>
            </p:spPr>
          </p:pic>
        </p:grpSp>
        <p:grpSp>
          <p:nvGrpSpPr>
            <p:cNvPr id="1025" name="그룹 1025"/>
            <p:cNvGrpSpPr/>
            <p:nvPr/>
          </p:nvGrpSpPr>
          <p:grpSpPr>
            <a:xfrm>
              <a:off x="5095196" y="7664686"/>
              <a:ext cx="1139477" cy="39266"/>
              <a:chOff x="5095196" y="7664686"/>
              <a:chExt cx="1139477" cy="39266"/>
            </a:xfrm>
          </p:grpSpPr>
          <p:pic>
            <p:nvPicPr>
              <p:cNvPr id="70" name="Object 69"/>
              <p:cNvPicPr>
                <a:picLocks noChangeAspect="1"/>
              </p:cNvPicPr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 rot="7860000">
                <a:off x="5095196" y="7664686"/>
                <a:ext cx="1139477" cy="39266"/>
              </a:xfrm>
              <a:prstGeom prst="rect">
                <a:avLst/>
              </a:prstGeom>
            </p:spPr>
          </p:pic>
        </p:grpSp>
        <p:grpSp>
          <p:nvGrpSpPr>
            <p:cNvPr id="1026" name="그룹 1026"/>
            <p:cNvGrpSpPr/>
            <p:nvPr/>
          </p:nvGrpSpPr>
          <p:grpSpPr>
            <a:xfrm>
              <a:off x="4983991" y="6443094"/>
              <a:ext cx="1656842" cy="39266"/>
              <a:chOff x="4983991" y="6443094"/>
              <a:chExt cx="1656842" cy="39266"/>
            </a:xfrm>
          </p:grpSpPr>
          <p:pic>
            <p:nvPicPr>
              <p:cNvPr id="73" name="Object 72"/>
              <p:cNvPicPr>
                <a:picLocks noChangeAspect="1"/>
              </p:cNvPicPr>
              <p:nvPr/>
            </p:nvPicPr>
            <p:blipFill>
              <a:blip r:embed="rId22" cstate="print"/>
              <a:stretch>
                <a:fillRect/>
              </a:stretch>
            </p:blipFill>
            <p:spPr>
              <a:xfrm rot="10200000">
                <a:off x="4983991" y="6443094"/>
                <a:ext cx="1656842" cy="39266"/>
              </a:xfrm>
              <a:prstGeom prst="rect">
                <a:avLst/>
              </a:prstGeom>
            </p:spPr>
          </p:pic>
        </p:grpSp>
        <p:grpSp>
          <p:nvGrpSpPr>
            <p:cNvPr id="1027" name="그룹 1027"/>
            <p:cNvGrpSpPr/>
            <p:nvPr/>
          </p:nvGrpSpPr>
          <p:grpSpPr>
            <a:xfrm>
              <a:off x="5935540" y="7137122"/>
              <a:ext cx="1580338" cy="39266"/>
              <a:chOff x="5935540" y="7137122"/>
              <a:chExt cx="1580338" cy="39266"/>
            </a:xfrm>
          </p:grpSpPr>
          <p:pic>
            <p:nvPicPr>
              <p:cNvPr id="76" name="Object 75"/>
              <p:cNvPicPr>
                <a:picLocks noChangeAspect="1"/>
              </p:cNvPicPr>
              <p:nvPr/>
            </p:nvPicPr>
            <p:blipFill>
              <a:blip r:embed="rId23" cstate="print"/>
              <a:stretch>
                <a:fillRect/>
              </a:stretch>
            </p:blipFill>
            <p:spPr>
              <a:xfrm rot="5100000">
                <a:off x="5935540" y="7137122"/>
                <a:ext cx="1580338" cy="39266"/>
              </a:xfrm>
              <a:prstGeom prst="rect">
                <a:avLst/>
              </a:prstGeom>
            </p:spPr>
          </p:pic>
        </p:grpSp>
        <p:grpSp>
          <p:nvGrpSpPr>
            <p:cNvPr id="1028" name="그룹 1028"/>
            <p:cNvGrpSpPr/>
            <p:nvPr/>
          </p:nvGrpSpPr>
          <p:grpSpPr>
            <a:xfrm>
              <a:off x="4392317" y="7348374"/>
              <a:ext cx="1511573" cy="39266"/>
              <a:chOff x="4392317" y="7348374"/>
              <a:chExt cx="1511573" cy="39266"/>
            </a:xfrm>
          </p:grpSpPr>
          <p:pic>
            <p:nvPicPr>
              <p:cNvPr id="79" name="Object 78"/>
              <p:cNvPicPr>
                <a:picLocks noChangeAspect="1"/>
              </p:cNvPicPr>
              <p:nvPr/>
            </p:nvPicPr>
            <p:blipFill>
              <a:blip r:embed="rId24" cstate="print"/>
              <a:stretch>
                <a:fillRect/>
              </a:stretch>
            </p:blipFill>
            <p:spPr>
              <a:xfrm rot="4920000">
                <a:off x="4392317" y="7348374"/>
                <a:ext cx="1511573" cy="39266"/>
              </a:xfrm>
              <a:prstGeom prst="rect">
                <a:avLst/>
              </a:prstGeom>
            </p:spPr>
          </p:pic>
        </p:grpSp>
        <p:grpSp>
          <p:nvGrpSpPr>
            <p:cNvPr id="1029" name="그룹 1029"/>
            <p:cNvGrpSpPr/>
            <p:nvPr/>
          </p:nvGrpSpPr>
          <p:grpSpPr>
            <a:xfrm>
              <a:off x="5254902" y="8010133"/>
              <a:ext cx="1595771" cy="39266"/>
              <a:chOff x="5254902" y="8010133"/>
              <a:chExt cx="1595771" cy="39266"/>
            </a:xfrm>
          </p:grpSpPr>
          <p:pic>
            <p:nvPicPr>
              <p:cNvPr id="82" name="Object 81"/>
              <p:cNvPicPr>
                <a:picLocks noChangeAspect="1"/>
              </p:cNvPicPr>
              <p:nvPr/>
            </p:nvPicPr>
            <p:blipFill>
              <a:blip r:embed="rId25" cstate="print"/>
              <a:stretch>
                <a:fillRect/>
              </a:stretch>
            </p:blipFill>
            <p:spPr>
              <a:xfrm rot="10440000">
                <a:off x="5254902" y="8010133"/>
                <a:ext cx="1595771" cy="39266"/>
              </a:xfrm>
              <a:prstGeom prst="rect">
                <a:avLst/>
              </a:prstGeom>
            </p:spPr>
          </p:pic>
        </p:grpSp>
        <p:grpSp>
          <p:nvGrpSpPr>
            <p:cNvPr id="1030" name="그룹 1030"/>
            <p:cNvGrpSpPr/>
            <p:nvPr/>
          </p:nvGrpSpPr>
          <p:grpSpPr>
            <a:xfrm>
              <a:off x="5438152" y="6818640"/>
              <a:ext cx="1375003" cy="39266"/>
              <a:chOff x="5438152" y="6818640"/>
              <a:chExt cx="1375003" cy="39266"/>
            </a:xfrm>
          </p:grpSpPr>
          <p:pic>
            <p:nvPicPr>
              <p:cNvPr id="85" name="Object 84"/>
              <p:cNvPicPr>
                <a:picLocks noChangeAspect="1"/>
              </p:cNvPicPr>
              <p:nvPr/>
            </p:nvPicPr>
            <p:blipFill>
              <a:blip r:embed="rId26" cstate="print"/>
              <a:stretch>
                <a:fillRect/>
              </a:stretch>
            </p:blipFill>
            <p:spPr>
              <a:xfrm rot="8220000">
                <a:off x="5438152" y="6818640"/>
                <a:ext cx="1375003" cy="39266"/>
              </a:xfrm>
              <a:prstGeom prst="rect">
                <a:avLst/>
              </a:prstGeom>
            </p:spPr>
          </p:pic>
        </p:grpSp>
        <p:grpSp>
          <p:nvGrpSpPr>
            <p:cNvPr id="1031" name="그룹 1031"/>
            <p:cNvGrpSpPr/>
            <p:nvPr/>
          </p:nvGrpSpPr>
          <p:grpSpPr>
            <a:xfrm>
              <a:off x="4901887" y="6977797"/>
              <a:ext cx="822453" cy="39266"/>
              <a:chOff x="4901887" y="6977797"/>
              <a:chExt cx="822453" cy="39266"/>
            </a:xfrm>
          </p:grpSpPr>
          <p:pic>
            <p:nvPicPr>
              <p:cNvPr id="88" name="Object 87"/>
              <p:cNvPicPr>
                <a:picLocks noChangeAspect="1"/>
              </p:cNvPicPr>
              <p:nvPr/>
            </p:nvPicPr>
            <p:blipFill>
              <a:blip r:embed="rId27" cstate="print"/>
              <a:stretch>
                <a:fillRect/>
              </a:stretch>
            </p:blipFill>
            <p:spPr>
              <a:xfrm rot="3420000">
                <a:off x="4901887" y="6977797"/>
                <a:ext cx="822453" cy="39266"/>
              </a:xfrm>
              <a:prstGeom prst="rect">
                <a:avLst/>
              </a:prstGeom>
            </p:spPr>
          </p:pic>
        </p:grpSp>
        <p:grpSp>
          <p:nvGrpSpPr>
            <p:cNvPr id="1032" name="그룹 1032"/>
            <p:cNvGrpSpPr/>
            <p:nvPr/>
          </p:nvGrpSpPr>
          <p:grpSpPr>
            <a:xfrm>
              <a:off x="4990876" y="7727649"/>
              <a:ext cx="833811" cy="39266"/>
              <a:chOff x="4990876" y="7727649"/>
              <a:chExt cx="833811" cy="39266"/>
            </a:xfrm>
          </p:grpSpPr>
          <p:pic>
            <p:nvPicPr>
              <p:cNvPr id="91" name="Object 90"/>
              <p:cNvPicPr>
                <a:picLocks noChangeAspect="1"/>
              </p:cNvPicPr>
              <p:nvPr/>
            </p:nvPicPr>
            <p:blipFill>
              <a:blip r:embed="rId28" cstate="print"/>
              <a:stretch>
                <a:fillRect/>
              </a:stretch>
            </p:blipFill>
            <p:spPr>
              <a:xfrm rot="-4140000">
                <a:off x="4990876" y="7727649"/>
                <a:ext cx="833811" cy="39266"/>
              </a:xfrm>
              <a:prstGeom prst="rect">
                <a:avLst/>
              </a:prstGeom>
            </p:spPr>
          </p:pic>
        </p:grpSp>
        <p:grpSp>
          <p:nvGrpSpPr>
            <p:cNvPr id="1033" name="그룹 1033"/>
            <p:cNvGrpSpPr/>
            <p:nvPr/>
          </p:nvGrpSpPr>
          <p:grpSpPr>
            <a:xfrm>
              <a:off x="5456908" y="7631347"/>
              <a:ext cx="1376971" cy="39266"/>
              <a:chOff x="5456908" y="7631347"/>
              <a:chExt cx="1376971" cy="39266"/>
            </a:xfrm>
          </p:grpSpPr>
          <p:pic>
            <p:nvPicPr>
              <p:cNvPr id="94" name="Object 93"/>
              <p:cNvPicPr>
                <a:picLocks noChangeAspect="1"/>
              </p:cNvPicPr>
              <p:nvPr/>
            </p:nvPicPr>
            <p:blipFill>
              <a:blip r:embed="rId26" cstate="print"/>
              <a:stretch>
                <a:fillRect/>
              </a:stretch>
            </p:blipFill>
            <p:spPr>
              <a:xfrm rot="1500000">
                <a:off x="5456908" y="7631347"/>
                <a:ext cx="1376971" cy="39266"/>
              </a:xfrm>
              <a:prstGeom prst="rect">
                <a:avLst/>
              </a:prstGeom>
            </p:spPr>
          </p:pic>
        </p:grpSp>
      </p:grpSp>
      <p:grpSp>
        <p:nvGrpSpPr>
          <p:cNvPr id="1034" name="그룹 1034"/>
          <p:cNvGrpSpPr/>
          <p:nvPr/>
        </p:nvGrpSpPr>
        <p:grpSpPr>
          <a:xfrm>
            <a:off x="1310810" y="2088425"/>
            <a:ext cx="3867651" cy="3620904"/>
            <a:chOff x="1310810" y="2088425"/>
            <a:chExt cx="3867651" cy="3620904"/>
          </a:xfrm>
        </p:grpSpPr>
        <p:grpSp>
          <p:nvGrpSpPr>
            <p:cNvPr id="1035" name="그룹 1035"/>
            <p:cNvGrpSpPr/>
            <p:nvPr/>
          </p:nvGrpSpPr>
          <p:grpSpPr>
            <a:xfrm>
              <a:off x="2475129" y="2088425"/>
              <a:ext cx="1164319" cy="1104374"/>
              <a:chOff x="2475129" y="2088425"/>
              <a:chExt cx="1164319" cy="1104374"/>
            </a:xfrm>
          </p:grpSpPr>
          <p:grpSp>
            <p:nvGrpSpPr>
              <p:cNvPr id="1036" name="그룹 1036"/>
              <p:cNvGrpSpPr/>
              <p:nvPr/>
            </p:nvGrpSpPr>
            <p:grpSpPr>
              <a:xfrm>
                <a:off x="2286116" y="2523721"/>
                <a:ext cx="1129010" cy="22148"/>
                <a:chOff x="2286116" y="2523721"/>
                <a:chExt cx="1129010" cy="22148"/>
              </a:xfrm>
            </p:grpSpPr>
            <p:pic>
              <p:nvPicPr>
                <p:cNvPr id="100" name="Object 99"/>
                <p:cNvPicPr>
                  <a:picLocks noChangeAspect="1"/>
                </p:cNvPicPr>
                <p:nvPr/>
              </p:nvPicPr>
              <p:blipFill>
                <a:blip r:embed="rId29" cstate="print"/>
                <a:stretch>
                  <a:fillRect/>
                </a:stretch>
              </p:blipFill>
              <p:spPr>
                <a:xfrm rot="-3060000">
                  <a:off x="2286116" y="2523721"/>
                  <a:ext cx="1129010" cy="22148"/>
                </a:xfrm>
                <a:prstGeom prst="rect">
                  <a:avLst/>
                </a:prstGeom>
              </p:spPr>
            </p:pic>
          </p:grpSp>
          <p:grpSp>
            <p:nvGrpSpPr>
              <p:cNvPr id="1037" name="그룹 1037"/>
              <p:cNvGrpSpPr/>
              <p:nvPr/>
            </p:nvGrpSpPr>
            <p:grpSpPr>
              <a:xfrm>
                <a:off x="2716618" y="2622944"/>
                <a:ext cx="1061795" cy="22148"/>
                <a:chOff x="2716618" y="2622944"/>
                <a:chExt cx="1061795" cy="22148"/>
              </a:xfrm>
            </p:grpSpPr>
            <p:pic>
              <p:nvPicPr>
                <p:cNvPr id="103" name="Object 102"/>
                <p:cNvPicPr>
                  <a:picLocks noChangeAspect="1"/>
                </p:cNvPicPr>
                <p:nvPr/>
              </p:nvPicPr>
              <p:blipFill>
                <a:blip r:embed="rId30" cstate="print"/>
                <a:stretch>
                  <a:fillRect/>
                </a:stretch>
              </p:blipFill>
              <p:spPr>
                <a:xfrm rot="-5700000">
                  <a:off x="2716618" y="2622944"/>
                  <a:ext cx="1061795" cy="22148"/>
                </a:xfrm>
                <a:prstGeom prst="rect">
                  <a:avLst/>
                </a:prstGeom>
              </p:spPr>
            </p:pic>
          </p:grpSp>
          <p:grpSp>
            <p:nvGrpSpPr>
              <p:cNvPr id="1038" name="그룹 1038"/>
              <p:cNvGrpSpPr/>
              <p:nvPr/>
            </p:nvGrpSpPr>
            <p:grpSpPr>
              <a:xfrm>
                <a:off x="3021060" y="2419772"/>
                <a:ext cx="783654" cy="22148"/>
                <a:chOff x="3021060" y="2419772"/>
                <a:chExt cx="783654" cy="22148"/>
              </a:xfrm>
            </p:grpSpPr>
            <p:pic>
              <p:nvPicPr>
                <p:cNvPr id="106" name="Object 105"/>
                <p:cNvPicPr>
                  <a:picLocks noChangeAspect="1"/>
                </p:cNvPicPr>
                <p:nvPr/>
              </p:nvPicPr>
              <p:blipFill>
                <a:blip r:embed="rId31" cstate="print"/>
                <a:stretch>
                  <a:fillRect/>
                </a:stretch>
              </p:blipFill>
              <p:spPr>
                <a:xfrm rot="-7440000">
                  <a:off x="3021060" y="2419772"/>
                  <a:ext cx="783654" cy="22148"/>
                </a:xfrm>
                <a:prstGeom prst="rect">
                  <a:avLst/>
                </a:prstGeom>
              </p:spPr>
            </p:pic>
          </p:grpSp>
          <p:grpSp>
            <p:nvGrpSpPr>
              <p:cNvPr id="1039" name="그룹 1039"/>
              <p:cNvGrpSpPr/>
              <p:nvPr/>
            </p:nvGrpSpPr>
            <p:grpSpPr>
              <a:xfrm>
                <a:off x="2465374" y="2845015"/>
                <a:ext cx="1176838" cy="22148"/>
                <a:chOff x="2465374" y="2845015"/>
                <a:chExt cx="1176838" cy="22148"/>
              </a:xfrm>
            </p:grpSpPr>
            <p:pic>
              <p:nvPicPr>
                <p:cNvPr id="109" name="Object 108"/>
                <p:cNvPicPr>
                  <a:picLocks noChangeAspect="1"/>
                </p:cNvPicPr>
                <p:nvPr/>
              </p:nvPicPr>
              <p:blipFill>
                <a:blip r:embed="rId32" cstate="print"/>
                <a:stretch>
                  <a:fillRect/>
                </a:stretch>
              </p:blipFill>
              <p:spPr>
                <a:xfrm rot="10080000">
                  <a:off x="2465374" y="2845015"/>
                  <a:ext cx="1176838" cy="22148"/>
                </a:xfrm>
                <a:prstGeom prst="rect">
                  <a:avLst/>
                </a:prstGeom>
              </p:spPr>
            </p:pic>
          </p:grpSp>
          <p:grpSp>
            <p:nvGrpSpPr>
              <p:cNvPr id="1040" name="그룹 1040"/>
              <p:cNvGrpSpPr/>
              <p:nvPr/>
            </p:nvGrpSpPr>
            <p:grpSpPr>
              <a:xfrm>
                <a:off x="3170957" y="2948964"/>
                <a:ext cx="559460" cy="22148"/>
                <a:chOff x="3170957" y="2948964"/>
                <a:chExt cx="559460" cy="22148"/>
              </a:xfrm>
            </p:grpSpPr>
            <p:pic>
              <p:nvPicPr>
                <p:cNvPr id="112" name="Object 111"/>
                <p:cNvPicPr>
                  <a:picLocks noChangeAspect="1"/>
                </p:cNvPicPr>
                <p:nvPr/>
              </p:nvPicPr>
              <p:blipFill>
                <a:blip r:embed="rId33" cstate="print"/>
                <a:stretch>
                  <a:fillRect/>
                </a:stretch>
              </p:blipFill>
              <p:spPr>
                <a:xfrm rot="7620000">
                  <a:off x="3170957" y="2948964"/>
                  <a:ext cx="559460" cy="22148"/>
                </a:xfrm>
                <a:prstGeom prst="rect">
                  <a:avLst/>
                </a:prstGeom>
              </p:spPr>
            </p:pic>
          </p:grpSp>
          <p:grpSp>
            <p:nvGrpSpPr>
              <p:cNvPr id="1041" name="그룹 1041"/>
              <p:cNvGrpSpPr/>
              <p:nvPr/>
            </p:nvGrpSpPr>
            <p:grpSpPr>
              <a:xfrm>
                <a:off x="2472359" y="3062362"/>
                <a:ext cx="832123" cy="22148"/>
                <a:chOff x="2472359" y="3062362"/>
                <a:chExt cx="832123" cy="22148"/>
              </a:xfrm>
            </p:grpSpPr>
            <p:pic>
              <p:nvPicPr>
                <p:cNvPr id="115" name="Object 114"/>
                <p:cNvPicPr>
                  <a:picLocks noChangeAspect="1"/>
                </p:cNvPicPr>
                <p:nvPr/>
              </p:nvPicPr>
              <p:blipFill>
                <a:blip r:embed="rId34" cstate="print"/>
                <a:stretch>
                  <a:fillRect/>
                </a:stretch>
              </p:blipFill>
              <p:spPr>
                <a:xfrm rot="900000">
                  <a:off x="2472359" y="3062362"/>
                  <a:ext cx="832123" cy="2214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42" name="그룹 1042"/>
            <p:cNvGrpSpPr/>
            <p:nvPr/>
          </p:nvGrpSpPr>
          <p:grpSpPr>
            <a:xfrm>
              <a:off x="4014142" y="3192799"/>
              <a:ext cx="1164319" cy="1104374"/>
              <a:chOff x="4014142" y="3192799"/>
              <a:chExt cx="1164319" cy="1104374"/>
            </a:xfrm>
          </p:grpSpPr>
          <p:grpSp>
            <p:nvGrpSpPr>
              <p:cNvPr id="1043" name="그룹 1043"/>
              <p:cNvGrpSpPr/>
              <p:nvPr/>
            </p:nvGrpSpPr>
            <p:grpSpPr>
              <a:xfrm>
                <a:off x="3825129" y="3628095"/>
                <a:ext cx="1129010" cy="22148"/>
                <a:chOff x="3825129" y="3628095"/>
                <a:chExt cx="1129010" cy="22148"/>
              </a:xfrm>
            </p:grpSpPr>
            <p:pic>
              <p:nvPicPr>
                <p:cNvPr id="120" name="Object 119"/>
                <p:cNvPicPr>
                  <a:picLocks noChangeAspect="1"/>
                </p:cNvPicPr>
                <p:nvPr/>
              </p:nvPicPr>
              <p:blipFill>
                <a:blip r:embed="rId29" cstate="print"/>
                <a:stretch>
                  <a:fillRect/>
                </a:stretch>
              </p:blipFill>
              <p:spPr>
                <a:xfrm rot="-3060000">
                  <a:off x="3825129" y="3628095"/>
                  <a:ext cx="1129010" cy="22148"/>
                </a:xfrm>
                <a:prstGeom prst="rect">
                  <a:avLst/>
                </a:prstGeom>
              </p:spPr>
            </p:pic>
          </p:grpSp>
          <p:grpSp>
            <p:nvGrpSpPr>
              <p:cNvPr id="1044" name="그룹 1044"/>
              <p:cNvGrpSpPr/>
              <p:nvPr/>
            </p:nvGrpSpPr>
            <p:grpSpPr>
              <a:xfrm>
                <a:off x="4255630" y="3727318"/>
                <a:ext cx="1061795" cy="22148"/>
                <a:chOff x="4255630" y="3727318"/>
                <a:chExt cx="1061795" cy="22148"/>
              </a:xfrm>
            </p:grpSpPr>
            <p:pic>
              <p:nvPicPr>
                <p:cNvPr id="123" name="Object 122"/>
                <p:cNvPicPr>
                  <a:picLocks noChangeAspect="1"/>
                </p:cNvPicPr>
                <p:nvPr/>
              </p:nvPicPr>
              <p:blipFill>
                <a:blip r:embed="rId30" cstate="print"/>
                <a:stretch>
                  <a:fillRect/>
                </a:stretch>
              </p:blipFill>
              <p:spPr>
                <a:xfrm rot="-5700000">
                  <a:off x="4255630" y="3727318"/>
                  <a:ext cx="1061795" cy="22148"/>
                </a:xfrm>
                <a:prstGeom prst="rect">
                  <a:avLst/>
                </a:prstGeom>
              </p:spPr>
            </p:pic>
          </p:grpSp>
          <p:grpSp>
            <p:nvGrpSpPr>
              <p:cNvPr id="1045" name="그룹 1045"/>
              <p:cNvGrpSpPr/>
              <p:nvPr/>
            </p:nvGrpSpPr>
            <p:grpSpPr>
              <a:xfrm>
                <a:off x="4560073" y="3524146"/>
                <a:ext cx="783654" cy="22148"/>
                <a:chOff x="4560073" y="3524146"/>
                <a:chExt cx="783654" cy="22148"/>
              </a:xfrm>
            </p:grpSpPr>
            <p:pic>
              <p:nvPicPr>
                <p:cNvPr id="126" name="Object 125"/>
                <p:cNvPicPr>
                  <a:picLocks noChangeAspect="1"/>
                </p:cNvPicPr>
                <p:nvPr/>
              </p:nvPicPr>
              <p:blipFill>
                <a:blip r:embed="rId31" cstate="print"/>
                <a:stretch>
                  <a:fillRect/>
                </a:stretch>
              </p:blipFill>
              <p:spPr>
                <a:xfrm rot="-7440000">
                  <a:off x="4560073" y="3524146"/>
                  <a:ext cx="783654" cy="22148"/>
                </a:xfrm>
                <a:prstGeom prst="rect">
                  <a:avLst/>
                </a:prstGeom>
              </p:spPr>
            </p:pic>
          </p:grpSp>
          <p:grpSp>
            <p:nvGrpSpPr>
              <p:cNvPr id="1046" name="그룹 1046"/>
              <p:cNvGrpSpPr/>
              <p:nvPr/>
            </p:nvGrpSpPr>
            <p:grpSpPr>
              <a:xfrm>
                <a:off x="4004387" y="3949389"/>
                <a:ext cx="1176838" cy="22148"/>
                <a:chOff x="4004387" y="3949389"/>
                <a:chExt cx="1176838" cy="22148"/>
              </a:xfrm>
            </p:grpSpPr>
            <p:pic>
              <p:nvPicPr>
                <p:cNvPr id="129" name="Object 128"/>
                <p:cNvPicPr>
                  <a:picLocks noChangeAspect="1"/>
                </p:cNvPicPr>
                <p:nvPr/>
              </p:nvPicPr>
              <p:blipFill>
                <a:blip r:embed="rId32" cstate="print"/>
                <a:stretch>
                  <a:fillRect/>
                </a:stretch>
              </p:blipFill>
              <p:spPr>
                <a:xfrm rot="10080000">
                  <a:off x="4004387" y="3949389"/>
                  <a:ext cx="1176838" cy="22148"/>
                </a:xfrm>
                <a:prstGeom prst="rect">
                  <a:avLst/>
                </a:prstGeom>
              </p:spPr>
            </p:pic>
          </p:grpSp>
          <p:grpSp>
            <p:nvGrpSpPr>
              <p:cNvPr id="1047" name="그룹 1047"/>
              <p:cNvGrpSpPr/>
              <p:nvPr/>
            </p:nvGrpSpPr>
            <p:grpSpPr>
              <a:xfrm>
                <a:off x="4709970" y="4053338"/>
                <a:ext cx="559460" cy="22148"/>
                <a:chOff x="4709970" y="4053338"/>
                <a:chExt cx="559460" cy="22148"/>
              </a:xfrm>
            </p:grpSpPr>
            <p:pic>
              <p:nvPicPr>
                <p:cNvPr id="132" name="Object 131"/>
                <p:cNvPicPr>
                  <a:picLocks noChangeAspect="1"/>
                </p:cNvPicPr>
                <p:nvPr/>
              </p:nvPicPr>
              <p:blipFill>
                <a:blip r:embed="rId33" cstate="print"/>
                <a:stretch>
                  <a:fillRect/>
                </a:stretch>
              </p:blipFill>
              <p:spPr>
                <a:xfrm rot="7620000">
                  <a:off x="4709970" y="4053338"/>
                  <a:ext cx="559460" cy="22148"/>
                </a:xfrm>
                <a:prstGeom prst="rect">
                  <a:avLst/>
                </a:prstGeom>
              </p:spPr>
            </p:pic>
          </p:grpSp>
          <p:grpSp>
            <p:nvGrpSpPr>
              <p:cNvPr id="1048" name="그룹 1048"/>
              <p:cNvGrpSpPr/>
              <p:nvPr/>
            </p:nvGrpSpPr>
            <p:grpSpPr>
              <a:xfrm>
                <a:off x="4011372" y="4166736"/>
                <a:ext cx="832123" cy="22148"/>
                <a:chOff x="4011372" y="4166736"/>
                <a:chExt cx="832123" cy="22148"/>
              </a:xfrm>
            </p:grpSpPr>
            <p:pic>
              <p:nvPicPr>
                <p:cNvPr id="135" name="Object 134"/>
                <p:cNvPicPr>
                  <a:picLocks noChangeAspect="1"/>
                </p:cNvPicPr>
                <p:nvPr/>
              </p:nvPicPr>
              <p:blipFill>
                <a:blip r:embed="rId34" cstate="print"/>
                <a:stretch>
                  <a:fillRect/>
                </a:stretch>
              </p:blipFill>
              <p:spPr>
                <a:xfrm rot="900000">
                  <a:off x="4011372" y="4166736"/>
                  <a:ext cx="832123" cy="2214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49" name="그룹 1049"/>
            <p:cNvGrpSpPr/>
            <p:nvPr/>
          </p:nvGrpSpPr>
          <p:grpSpPr>
            <a:xfrm>
              <a:off x="3282344" y="4604955"/>
              <a:ext cx="1164319" cy="1104374"/>
              <a:chOff x="3282344" y="4604955"/>
              <a:chExt cx="1164319" cy="1104374"/>
            </a:xfrm>
          </p:grpSpPr>
          <p:grpSp>
            <p:nvGrpSpPr>
              <p:cNvPr id="1050" name="그룹 1050"/>
              <p:cNvGrpSpPr/>
              <p:nvPr/>
            </p:nvGrpSpPr>
            <p:grpSpPr>
              <a:xfrm>
                <a:off x="3093331" y="5040251"/>
                <a:ext cx="1129010" cy="22148"/>
                <a:chOff x="3093331" y="5040251"/>
                <a:chExt cx="1129010" cy="22148"/>
              </a:xfrm>
            </p:grpSpPr>
            <p:pic>
              <p:nvPicPr>
                <p:cNvPr id="140" name="Object 139"/>
                <p:cNvPicPr>
                  <a:picLocks noChangeAspect="1"/>
                </p:cNvPicPr>
                <p:nvPr/>
              </p:nvPicPr>
              <p:blipFill>
                <a:blip r:embed="rId29" cstate="print"/>
                <a:stretch>
                  <a:fillRect/>
                </a:stretch>
              </p:blipFill>
              <p:spPr>
                <a:xfrm rot="-3060000">
                  <a:off x="3093331" y="5040251"/>
                  <a:ext cx="1129010" cy="22148"/>
                </a:xfrm>
                <a:prstGeom prst="rect">
                  <a:avLst/>
                </a:prstGeom>
              </p:spPr>
            </p:pic>
          </p:grpSp>
          <p:grpSp>
            <p:nvGrpSpPr>
              <p:cNvPr id="1051" name="그룹 1051"/>
              <p:cNvGrpSpPr/>
              <p:nvPr/>
            </p:nvGrpSpPr>
            <p:grpSpPr>
              <a:xfrm>
                <a:off x="3523832" y="5139474"/>
                <a:ext cx="1061795" cy="22148"/>
                <a:chOff x="3523832" y="5139474"/>
                <a:chExt cx="1061795" cy="22148"/>
              </a:xfrm>
            </p:grpSpPr>
            <p:pic>
              <p:nvPicPr>
                <p:cNvPr id="143" name="Object 142"/>
                <p:cNvPicPr>
                  <a:picLocks noChangeAspect="1"/>
                </p:cNvPicPr>
                <p:nvPr/>
              </p:nvPicPr>
              <p:blipFill>
                <a:blip r:embed="rId30" cstate="print"/>
                <a:stretch>
                  <a:fillRect/>
                </a:stretch>
              </p:blipFill>
              <p:spPr>
                <a:xfrm rot="-5700000">
                  <a:off x="3523832" y="5139474"/>
                  <a:ext cx="1061795" cy="22148"/>
                </a:xfrm>
                <a:prstGeom prst="rect">
                  <a:avLst/>
                </a:prstGeom>
              </p:spPr>
            </p:pic>
          </p:grpSp>
          <p:grpSp>
            <p:nvGrpSpPr>
              <p:cNvPr id="1052" name="그룹 1052"/>
              <p:cNvGrpSpPr/>
              <p:nvPr/>
            </p:nvGrpSpPr>
            <p:grpSpPr>
              <a:xfrm>
                <a:off x="3828275" y="4936302"/>
                <a:ext cx="783654" cy="22148"/>
                <a:chOff x="3828275" y="4936302"/>
                <a:chExt cx="783654" cy="22148"/>
              </a:xfrm>
            </p:grpSpPr>
            <p:pic>
              <p:nvPicPr>
                <p:cNvPr id="146" name="Object 145"/>
                <p:cNvPicPr>
                  <a:picLocks noChangeAspect="1"/>
                </p:cNvPicPr>
                <p:nvPr/>
              </p:nvPicPr>
              <p:blipFill>
                <a:blip r:embed="rId31" cstate="print"/>
                <a:stretch>
                  <a:fillRect/>
                </a:stretch>
              </p:blipFill>
              <p:spPr>
                <a:xfrm rot="-7440000">
                  <a:off x="3828275" y="4936302"/>
                  <a:ext cx="783654" cy="22148"/>
                </a:xfrm>
                <a:prstGeom prst="rect">
                  <a:avLst/>
                </a:prstGeom>
              </p:spPr>
            </p:pic>
          </p:grpSp>
          <p:grpSp>
            <p:nvGrpSpPr>
              <p:cNvPr id="1053" name="그룹 1053"/>
              <p:cNvGrpSpPr/>
              <p:nvPr/>
            </p:nvGrpSpPr>
            <p:grpSpPr>
              <a:xfrm>
                <a:off x="3272589" y="5361546"/>
                <a:ext cx="1176838" cy="22148"/>
                <a:chOff x="3272589" y="5361546"/>
                <a:chExt cx="1176838" cy="22148"/>
              </a:xfrm>
            </p:grpSpPr>
            <p:pic>
              <p:nvPicPr>
                <p:cNvPr id="149" name="Object 148"/>
                <p:cNvPicPr>
                  <a:picLocks noChangeAspect="1"/>
                </p:cNvPicPr>
                <p:nvPr/>
              </p:nvPicPr>
              <p:blipFill>
                <a:blip r:embed="rId32" cstate="print"/>
                <a:stretch>
                  <a:fillRect/>
                </a:stretch>
              </p:blipFill>
              <p:spPr>
                <a:xfrm rot="10080000">
                  <a:off x="3272589" y="5361546"/>
                  <a:ext cx="1176838" cy="22148"/>
                </a:xfrm>
                <a:prstGeom prst="rect">
                  <a:avLst/>
                </a:prstGeom>
              </p:spPr>
            </p:pic>
          </p:grpSp>
          <p:grpSp>
            <p:nvGrpSpPr>
              <p:cNvPr id="1054" name="그룹 1054"/>
              <p:cNvGrpSpPr/>
              <p:nvPr/>
            </p:nvGrpSpPr>
            <p:grpSpPr>
              <a:xfrm>
                <a:off x="3978172" y="5465494"/>
                <a:ext cx="559460" cy="22148"/>
                <a:chOff x="3978172" y="5465494"/>
                <a:chExt cx="559460" cy="22148"/>
              </a:xfrm>
            </p:grpSpPr>
            <p:pic>
              <p:nvPicPr>
                <p:cNvPr id="152" name="Object 151"/>
                <p:cNvPicPr>
                  <a:picLocks noChangeAspect="1"/>
                </p:cNvPicPr>
                <p:nvPr/>
              </p:nvPicPr>
              <p:blipFill>
                <a:blip r:embed="rId33" cstate="print"/>
                <a:stretch>
                  <a:fillRect/>
                </a:stretch>
              </p:blipFill>
              <p:spPr>
                <a:xfrm rot="7620000">
                  <a:off x="3978172" y="5465494"/>
                  <a:ext cx="559460" cy="22148"/>
                </a:xfrm>
                <a:prstGeom prst="rect">
                  <a:avLst/>
                </a:prstGeom>
              </p:spPr>
            </p:pic>
          </p:grpSp>
          <p:grpSp>
            <p:nvGrpSpPr>
              <p:cNvPr id="1055" name="그룹 1055"/>
              <p:cNvGrpSpPr/>
              <p:nvPr/>
            </p:nvGrpSpPr>
            <p:grpSpPr>
              <a:xfrm>
                <a:off x="3279574" y="5578892"/>
                <a:ext cx="832123" cy="22148"/>
                <a:chOff x="3279574" y="5578892"/>
                <a:chExt cx="832123" cy="22148"/>
              </a:xfrm>
            </p:grpSpPr>
            <p:pic>
              <p:nvPicPr>
                <p:cNvPr id="155" name="Object 154"/>
                <p:cNvPicPr>
                  <a:picLocks noChangeAspect="1"/>
                </p:cNvPicPr>
                <p:nvPr/>
              </p:nvPicPr>
              <p:blipFill>
                <a:blip r:embed="rId34" cstate="print"/>
                <a:stretch>
                  <a:fillRect/>
                </a:stretch>
              </p:blipFill>
              <p:spPr>
                <a:xfrm rot="900000">
                  <a:off x="3279574" y="5578892"/>
                  <a:ext cx="832123" cy="2214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56" name="그룹 1056"/>
            <p:cNvGrpSpPr/>
            <p:nvPr/>
          </p:nvGrpSpPr>
          <p:grpSpPr>
            <a:xfrm>
              <a:off x="1310810" y="3936705"/>
              <a:ext cx="1164319" cy="1104374"/>
              <a:chOff x="1310810" y="3936705"/>
              <a:chExt cx="1164319" cy="1104374"/>
            </a:xfrm>
          </p:grpSpPr>
          <p:grpSp>
            <p:nvGrpSpPr>
              <p:cNvPr id="1057" name="그룹 1057"/>
              <p:cNvGrpSpPr/>
              <p:nvPr/>
            </p:nvGrpSpPr>
            <p:grpSpPr>
              <a:xfrm>
                <a:off x="1121798" y="4372001"/>
                <a:ext cx="1129010" cy="22148"/>
                <a:chOff x="1121798" y="4372001"/>
                <a:chExt cx="1129010" cy="22148"/>
              </a:xfrm>
            </p:grpSpPr>
            <p:pic>
              <p:nvPicPr>
                <p:cNvPr id="160" name="Object 159"/>
                <p:cNvPicPr>
                  <a:picLocks noChangeAspect="1"/>
                </p:cNvPicPr>
                <p:nvPr/>
              </p:nvPicPr>
              <p:blipFill>
                <a:blip r:embed="rId29" cstate="print"/>
                <a:stretch>
                  <a:fillRect/>
                </a:stretch>
              </p:blipFill>
              <p:spPr>
                <a:xfrm rot="-3060000">
                  <a:off x="1121798" y="4372001"/>
                  <a:ext cx="1129010" cy="22148"/>
                </a:xfrm>
                <a:prstGeom prst="rect">
                  <a:avLst/>
                </a:prstGeom>
              </p:spPr>
            </p:pic>
          </p:grpSp>
          <p:grpSp>
            <p:nvGrpSpPr>
              <p:cNvPr id="1058" name="그룹 1058"/>
              <p:cNvGrpSpPr/>
              <p:nvPr/>
            </p:nvGrpSpPr>
            <p:grpSpPr>
              <a:xfrm>
                <a:off x="1552299" y="4471224"/>
                <a:ext cx="1061795" cy="22148"/>
                <a:chOff x="1552299" y="4471224"/>
                <a:chExt cx="1061795" cy="22148"/>
              </a:xfrm>
            </p:grpSpPr>
            <p:pic>
              <p:nvPicPr>
                <p:cNvPr id="163" name="Object 162"/>
                <p:cNvPicPr>
                  <a:picLocks noChangeAspect="1"/>
                </p:cNvPicPr>
                <p:nvPr/>
              </p:nvPicPr>
              <p:blipFill>
                <a:blip r:embed="rId30" cstate="print"/>
                <a:stretch>
                  <a:fillRect/>
                </a:stretch>
              </p:blipFill>
              <p:spPr>
                <a:xfrm rot="-5700000">
                  <a:off x="1552299" y="4471224"/>
                  <a:ext cx="1061795" cy="22148"/>
                </a:xfrm>
                <a:prstGeom prst="rect">
                  <a:avLst/>
                </a:prstGeom>
              </p:spPr>
            </p:pic>
          </p:grpSp>
          <p:grpSp>
            <p:nvGrpSpPr>
              <p:cNvPr id="1059" name="그룹 1059"/>
              <p:cNvGrpSpPr/>
              <p:nvPr/>
            </p:nvGrpSpPr>
            <p:grpSpPr>
              <a:xfrm>
                <a:off x="1856741" y="4268052"/>
                <a:ext cx="783654" cy="22148"/>
                <a:chOff x="1856741" y="4268052"/>
                <a:chExt cx="783654" cy="22148"/>
              </a:xfrm>
            </p:grpSpPr>
            <p:pic>
              <p:nvPicPr>
                <p:cNvPr id="166" name="Object 165"/>
                <p:cNvPicPr>
                  <a:picLocks noChangeAspect="1"/>
                </p:cNvPicPr>
                <p:nvPr/>
              </p:nvPicPr>
              <p:blipFill>
                <a:blip r:embed="rId31" cstate="print"/>
                <a:stretch>
                  <a:fillRect/>
                </a:stretch>
              </p:blipFill>
              <p:spPr>
                <a:xfrm rot="-7440000">
                  <a:off x="1856741" y="4268052"/>
                  <a:ext cx="783654" cy="22148"/>
                </a:xfrm>
                <a:prstGeom prst="rect">
                  <a:avLst/>
                </a:prstGeom>
              </p:spPr>
            </p:pic>
          </p:grpSp>
          <p:grpSp>
            <p:nvGrpSpPr>
              <p:cNvPr id="1060" name="그룹 1060"/>
              <p:cNvGrpSpPr/>
              <p:nvPr/>
            </p:nvGrpSpPr>
            <p:grpSpPr>
              <a:xfrm>
                <a:off x="1301055" y="4693295"/>
                <a:ext cx="1176838" cy="22148"/>
                <a:chOff x="1301055" y="4693295"/>
                <a:chExt cx="1176838" cy="22148"/>
              </a:xfrm>
            </p:grpSpPr>
            <p:pic>
              <p:nvPicPr>
                <p:cNvPr id="169" name="Object 168"/>
                <p:cNvPicPr>
                  <a:picLocks noChangeAspect="1"/>
                </p:cNvPicPr>
                <p:nvPr/>
              </p:nvPicPr>
              <p:blipFill>
                <a:blip r:embed="rId32" cstate="print"/>
                <a:stretch>
                  <a:fillRect/>
                </a:stretch>
              </p:blipFill>
              <p:spPr>
                <a:xfrm rot="10080000">
                  <a:off x="1301055" y="4693295"/>
                  <a:ext cx="1176838" cy="22148"/>
                </a:xfrm>
                <a:prstGeom prst="rect">
                  <a:avLst/>
                </a:prstGeom>
              </p:spPr>
            </p:pic>
          </p:grpSp>
          <p:grpSp>
            <p:nvGrpSpPr>
              <p:cNvPr id="1061" name="그룹 1061"/>
              <p:cNvGrpSpPr/>
              <p:nvPr/>
            </p:nvGrpSpPr>
            <p:grpSpPr>
              <a:xfrm>
                <a:off x="2006638" y="4797244"/>
                <a:ext cx="559460" cy="22148"/>
                <a:chOff x="2006638" y="4797244"/>
                <a:chExt cx="559460" cy="22148"/>
              </a:xfrm>
            </p:grpSpPr>
            <p:pic>
              <p:nvPicPr>
                <p:cNvPr id="172" name="Object 171"/>
                <p:cNvPicPr>
                  <a:picLocks noChangeAspect="1"/>
                </p:cNvPicPr>
                <p:nvPr/>
              </p:nvPicPr>
              <p:blipFill>
                <a:blip r:embed="rId33" cstate="print"/>
                <a:stretch>
                  <a:fillRect/>
                </a:stretch>
              </p:blipFill>
              <p:spPr>
                <a:xfrm rot="7620000">
                  <a:off x="2006638" y="4797244"/>
                  <a:ext cx="559460" cy="22148"/>
                </a:xfrm>
                <a:prstGeom prst="rect">
                  <a:avLst/>
                </a:prstGeom>
              </p:spPr>
            </p:pic>
          </p:grpSp>
          <p:grpSp>
            <p:nvGrpSpPr>
              <p:cNvPr id="1062" name="그룹 1062"/>
              <p:cNvGrpSpPr/>
              <p:nvPr/>
            </p:nvGrpSpPr>
            <p:grpSpPr>
              <a:xfrm>
                <a:off x="1308040" y="4910642"/>
                <a:ext cx="832123" cy="22148"/>
                <a:chOff x="1308040" y="4910642"/>
                <a:chExt cx="832123" cy="22148"/>
              </a:xfrm>
            </p:grpSpPr>
            <p:pic>
              <p:nvPicPr>
                <p:cNvPr id="175" name="Object 174"/>
                <p:cNvPicPr>
                  <a:picLocks noChangeAspect="1"/>
                </p:cNvPicPr>
                <p:nvPr/>
              </p:nvPicPr>
              <p:blipFill>
                <a:blip r:embed="rId34" cstate="print"/>
                <a:stretch>
                  <a:fillRect/>
                </a:stretch>
              </p:blipFill>
              <p:spPr>
                <a:xfrm rot="900000">
                  <a:off x="1308040" y="4910642"/>
                  <a:ext cx="832123" cy="2214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63" name="그룹 1063"/>
            <p:cNvGrpSpPr/>
            <p:nvPr/>
          </p:nvGrpSpPr>
          <p:grpSpPr>
            <a:xfrm>
              <a:off x="2527654" y="3625239"/>
              <a:ext cx="942331" cy="22148"/>
              <a:chOff x="2527654" y="3625239"/>
              <a:chExt cx="942331" cy="22148"/>
            </a:xfrm>
          </p:grpSpPr>
          <p:pic>
            <p:nvPicPr>
              <p:cNvPr id="179" name="Object 178"/>
              <p:cNvPicPr>
                <a:picLocks noChangeAspect="1"/>
              </p:cNvPicPr>
              <p:nvPr/>
            </p:nvPicPr>
            <p:blipFill>
              <a:blip r:embed="rId35" cstate="print"/>
              <a:stretch>
                <a:fillRect/>
              </a:stretch>
            </p:blipFill>
            <p:spPr>
              <a:xfrm rot="-1560000">
                <a:off x="2527654" y="3625239"/>
                <a:ext cx="942331" cy="22148"/>
              </a:xfrm>
              <a:prstGeom prst="rect">
                <a:avLst/>
              </a:prstGeom>
            </p:spPr>
          </p:pic>
        </p:grpSp>
        <p:grpSp>
          <p:nvGrpSpPr>
            <p:cNvPr id="1064" name="그룹 1064"/>
            <p:cNvGrpSpPr/>
            <p:nvPr/>
          </p:nvGrpSpPr>
          <p:grpSpPr>
            <a:xfrm>
              <a:off x="3051682" y="3733912"/>
              <a:ext cx="621913" cy="22148"/>
              <a:chOff x="3051682" y="3733912"/>
              <a:chExt cx="621913" cy="22148"/>
            </a:xfrm>
          </p:grpSpPr>
          <p:pic>
            <p:nvPicPr>
              <p:cNvPr id="182" name="Object 181"/>
              <p:cNvPicPr>
                <a:picLocks noChangeAspect="1"/>
              </p:cNvPicPr>
              <p:nvPr/>
            </p:nvPicPr>
            <p:blipFill>
              <a:blip r:embed="rId36" cstate="print"/>
              <a:stretch>
                <a:fillRect/>
              </a:stretch>
            </p:blipFill>
            <p:spPr>
              <a:xfrm rot="-4740000">
                <a:off x="3051682" y="3733912"/>
                <a:ext cx="621913" cy="22148"/>
              </a:xfrm>
              <a:prstGeom prst="rect">
                <a:avLst/>
              </a:prstGeom>
            </p:spPr>
          </p:pic>
        </p:grpSp>
        <p:grpSp>
          <p:nvGrpSpPr>
            <p:cNvPr id="1065" name="그룹 1065"/>
            <p:cNvGrpSpPr/>
            <p:nvPr/>
          </p:nvGrpSpPr>
          <p:grpSpPr>
            <a:xfrm>
              <a:off x="3238687" y="3754815"/>
              <a:ext cx="783654" cy="22148"/>
              <a:chOff x="3238687" y="3754815"/>
              <a:chExt cx="783654" cy="22148"/>
            </a:xfrm>
          </p:grpSpPr>
          <p:pic>
            <p:nvPicPr>
              <p:cNvPr id="185" name="Object 184"/>
              <p:cNvPicPr>
                <a:picLocks noChangeAspect="1"/>
              </p:cNvPicPr>
              <p:nvPr/>
            </p:nvPicPr>
            <p:blipFill>
              <a:blip r:embed="rId31" cstate="print"/>
              <a:stretch>
                <a:fillRect/>
              </a:stretch>
            </p:blipFill>
            <p:spPr>
              <a:xfrm rot="-7440000">
                <a:off x="3238687" y="3754815"/>
                <a:ext cx="783654" cy="22148"/>
              </a:xfrm>
              <a:prstGeom prst="rect">
                <a:avLst/>
              </a:prstGeom>
            </p:spPr>
          </p:pic>
        </p:grpSp>
        <p:grpSp>
          <p:nvGrpSpPr>
            <p:cNvPr id="1066" name="그룹 1066"/>
            <p:cNvGrpSpPr/>
            <p:nvPr/>
          </p:nvGrpSpPr>
          <p:grpSpPr>
            <a:xfrm>
              <a:off x="2886742" y="3774433"/>
              <a:ext cx="718437" cy="22148"/>
              <a:chOff x="2886742" y="3774433"/>
              <a:chExt cx="718437" cy="22148"/>
            </a:xfrm>
          </p:grpSpPr>
          <p:pic>
            <p:nvPicPr>
              <p:cNvPr id="188" name="Object 187"/>
              <p:cNvPicPr>
                <a:picLocks noChangeAspect="1"/>
              </p:cNvPicPr>
              <p:nvPr/>
            </p:nvPicPr>
            <p:blipFill>
              <a:blip r:embed="rId37" cstate="print"/>
              <a:stretch>
                <a:fillRect/>
              </a:stretch>
            </p:blipFill>
            <p:spPr>
              <a:xfrm rot="7020000">
                <a:off x="2886742" y="3774433"/>
                <a:ext cx="718437" cy="22148"/>
              </a:xfrm>
              <a:prstGeom prst="rect">
                <a:avLst/>
              </a:prstGeom>
            </p:spPr>
          </p:pic>
        </p:grpSp>
        <p:grpSp>
          <p:nvGrpSpPr>
            <p:cNvPr id="1067" name="그룹 1067"/>
            <p:cNvGrpSpPr/>
            <p:nvPr/>
          </p:nvGrpSpPr>
          <p:grpSpPr>
            <a:xfrm>
              <a:off x="3283109" y="4057929"/>
              <a:ext cx="549393" cy="22148"/>
              <a:chOff x="3283109" y="4057929"/>
              <a:chExt cx="549393" cy="22148"/>
            </a:xfrm>
          </p:grpSpPr>
          <p:pic>
            <p:nvPicPr>
              <p:cNvPr id="191" name="Object 190"/>
              <p:cNvPicPr>
                <a:picLocks noChangeAspect="1"/>
              </p:cNvPicPr>
              <p:nvPr/>
            </p:nvPicPr>
            <p:blipFill>
              <a:blip r:embed="rId38" cstate="print"/>
              <a:stretch>
                <a:fillRect/>
              </a:stretch>
            </p:blipFill>
            <p:spPr>
              <a:xfrm rot="-10560000">
                <a:off x="3283109" y="4057929"/>
                <a:ext cx="549393" cy="22148"/>
              </a:xfrm>
              <a:prstGeom prst="rect">
                <a:avLst/>
              </a:prstGeom>
            </p:spPr>
          </p:pic>
        </p:grpSp>
        <p:grpSp>
          <p:nvGrpSpPr>
            <p:cNvPr id="1068" name="그룹 1068"/>
            <p:cNvGrpSpPr/>
            <p:nvPr/>
          </p:nvGrpSpPr>
          <p:grpSpPr>
            <a:xfrm>
              <a:off x="2550829" y="3925631"/>
              <a:ext cx="747674" cy="22148"/>
              <a:chOff x="2550829" y="3925631"/>
              <a:chExt cx="747674" cy="22148"/>
            </a:xfrm>
          </p:grpSpPr>
          <p:pic>
            <p:nvPicPr>
              <p:cNvPr id="194" name="Object 193"/>
              <p:cNvPicPr>
                <a:picLocks noChangeAspect="1"/>
              </p:cNvPicPr>
              <p:nvPr/>
            </p:nvPicPr>
            <p:blipFill>
              <a:blip r:embed="rId39" cstate="print"/>
              <a:stretch>
                <a:fillRect/>
              </a:stretch>
            </p:blipFill>
            <p:spPr>
              <a:xfrm rot="960000">
                <a:off x="2550829" y="3925631"/>
                <a:ext cx="747674" cy="22148"/>
              </a:xfrm>
              <a:prstGeom prst="rect">
                <a:avLst/>
              </a:prstGeom>
            </p:spPr>
          </p:pic>
        </p:grpSp>
        <p:grpSp>
          <p:nvGrpSpPr>
            <p:cNvPr id="1069" name="그룹 1069"/>
            <p:cNvGrpSpPr/>
            <p:nvPr/>
          </p:nvGrpSpPr>
          <p:grpSpPr>
            <a:xfrm>
              <a:off x="2879995" y="4270550"/>
              <a:ext cx="542935" cy="22148"/>
              <a:chOff x="2879995" y="4270550"/>
              <a:chExt cx="542935" cy="22148"/>
            </a:xfrm>
          </p:grpSpPr>
          <p:pic>
            <p:nvPicPr>
              <p:cNvPr id="197" name="Object 196"/>
              <p:cNvPicPr>
                <a:picLocks noChangeAspect="1"/>
              </p:cNvPicPr>
              <p:nvPr/>
            </p:nvPicPr>
            <p:blipFill>
              <a:blip r:embed="rId40" cstate="print"/>
              <a:stretch>
                <a:fillRect/>
              </a:stretch>
            </p:blipFill>
            <p:spPr>
              <a:xfrm rot="-3540000">
                <a:off x="2879995" y="4270550"/>
                <a:ext cx="542935" cy="22148"/>
              </a:xfrm>
              <a:prstGeom prst="rect">
                <a:avLst/>
              </a:prstGeom>
            </p:spPr>
          </p:pic>
        </p:grpSp>
        <p:grpSp>
          <p:nvGrpSpPr>
            <p:cNvPr id="1070" name="그룹 1070"/>
            <p:cNvGrpSpPr/>
            <p:nvPr/>
          </p:nvGrpSpPr>
          <p:grpSpPr>
            <a:xfrm>
              <a:off x="2382887" y="4171327"/>
              <a:ext cx="828413" cy="22148"/>
              <a:chOff x="2382887" y="4171327"/>
              <a:chExt cx="828413" cy="22148"/>
            </a:xfrm>
          </p:grpSpPr>
          <p:pic>
            <p:nvPicPr>
              <p:cNvPr id="200" name="Object 199"/>
              <p:cNvPicPr>
                <a:picLocks noChangeAspect="1"/>
              </p:cNvPicPr>
              <p:nvPr/>
            </p:nvPicPr>
            <p:blipFill>
              <a:blip r:embed="rId41" cstate="print"/>
              <a:stretch>
                <a:fillRect/>
              </a:stretch>
            </p:blipFill>
            <p:spPr>
              <a:xfrm rot="-7320000">
                <a:off x="2382887" y="4171327"/>
                <a:ext cx="828413" cy="22148"/>
              </a:xfrm>
              <a:prstGeom prst="rect">
                <a:avLst/>
              </a:prstGeom>
            </p:spPr>
          </p:pic>
        </p:grpSp>
        <p:grpSp>
          <p:nvGrpSpPr>
            <p:cNvPr id="1071" name="그룹 1071"/>
            <p:cNvGrpSpPr/>
            <p:nvPr/>
          </p:nvGrpSpPr>
          <p:grpSpPr>
            <a:xfrm>
              <a:off x="2957981" y="4298900"/>
              <a:ext cx="925603" cy="22148"/>
              <a:chOff x="2957981" y="4298900"/>
              <a:chExt cx="925603" cy="22148"/>
            </a:xfrm>
          </p:grpSpPr>
          <p:pic>
            <p:nvPicPr>
              <p:cNvPr id="203" name="Object 202"/>
              <p:cNvPicPr>
                <a:picLocks noChangeAspect="1"/>
              </p:cNvPicPr>
              <p:nvPr/>
            </p:nvPicPr>
            <p:blipFill>
              <a:blip r:embed="rId42" cstate="print"/>
              <a:stretch>
                <a:fillRect/>
              </a:stretch>
            </p:blipFill>
            <p:spPr>
              <a:xfrm rot="-1620000">
                <a:off x="2957981" y="4298900"/>
                <a:ext cx="925603" cy="22148"/>
              </a:xfrm>
              <a:prstGeom prst="rect">
                <a:avLst/>
              </a:prstGeom>
            </p:spPr>
          </p:pic>
        </p:grpSp>
        <p:grpSp>
          <p:nvGrpSpPr>
            <p:cNvPr id="1072" name="그룹 1072"/>
            <p:cNvGrpSpPr/>
            <p:nvPr/>
          </p:nvGrpSpPr>
          <p:grpSpPr>
            <a:xfrm>
              <a:off x="2555962" y="3972880"/>
              <a:ext cx="557861" cy="22148"/>
              <a:chOff x="2555962" y="3972880"/>
              <a:chExt cx="557861" cy="22148"/>
            </a:xfrm>
          </p:grpSpPr>
          <p:pic>
            <p:nvPicPr>
              <p:cNvPr id="206" name="Object 205"/>
              <p:cNvPicPr>
                <a:picLocks noChangeAspect="1"/>
              </p:cNvPicPr>
              <p:nvPr/>
            </p:nvPicPr>
            <p:blipFill>
              <a:blip r:embed="rId43" cstate="print"/>
              <a:stretch>
                <a:fillRect/>
              </a:stretch>
            </p:blipFill>
            <p:spPr>
              <a:xfrm rot="1560000">
                <a:off x="2555962" y="3972880"/>
                <a:ext cx="557861" cy="22148"/>
              </a:xfrm>
              <a:prstGeom prst="rect">
                <a:avLst/>
              </a:prstGeom>
            </p:spPr>
          </p:pic>
        </p:grpSp>
        <p:grpSp>
          <p:nvGrpSpPr>
            <p:cNvPr id="1073" name="그룹 1073"/>
            <p:cNvGrpSpPr/>
            <p:nvPr/>
          </p:nvGrpSpPr>
          <p:grpSpPr>
            <a:xfrm>
              <a:off x="2837060" y="4270550"/>
              <a:ext cx="430357" cy="22148"/>
              <a:chOff x="2837060" y="4270550"/>
              <a:chExt cx="430357" cy="22148"/>
            </a:xfrm>
          </p:grpSpPr>
          <p:pic>
            <p:nvPicPr>
              <p:cNvPr id="209" name="Object 208"/>
              <p:cNvPicPr>
                <a:picLocks noChangeAspect="1"/>
              </p:cNvPicPr>
              <p:nvPr/>
            </p:nvPicPr>
            <p:blipFill>
              <a:blip r:embed="rId44" cstate="print"/>
              <a:stretch>
                <a:fillRect/>
              </a:stretch>
            </p:blipFill>
            <p:spPr>
              <a:xfrm rot="-4860000">
                <a:off x="2837060" y="4270550"/>
                <a:ext cx="430357" cy="22148"/>
              </a:xfrm>
              <a:prstGeom prst="rect">
                <a:avLst/>
              </a:prstGeom>
            </p:spPr>
          </p:pic>
        </p:grpSp>
        <p:grpSp>
          <p:nvGrpSpPr>
            <p:cNvPr id="1074" name="그룹 1074"/>
            <p:cNvGrpSpPr/>
            <p:nvPr/>
          </p:nvGrpSpPr>
          <p:grpSpPr>
            <a:xfrm>
              <a:off x="3038036" y="4091003"/>
              <a:ext cx="784394" cy="22148"/>
              <a:chOff x="3038036" y="4091003"/>
              <a:chExt cx="784394" cy="22148"/>
            </a:xfrm>
          </p:grpSpPr>
          <p:pic>
            <p:nvPicPr>
              <p:cNvPr id="212" name="Object 211"/>
              <p:cNvPicPr>
                <a:picLocks noChangeAspect="1"/>
              </p:cNvPicPr>
              <p:nvPr/>
            </p:nvPicPr>
            <p:blipFill>
              <a:blip r:embed="rId45" cstate="print"/>
              <a:stretch>
                <a:fillRect/>
              </a:stretch>
            </p:blipFill>
            <p:spPr>
              <a:xfrm rot="10740000">
                <a:off x="3038036" y="4091003"/>
                <a:ext cx="784394" cy="22148"/>
              </a:xfrm>
              <a:prstGeom prst="rect">
                <a:avLst/>
              </a:prstGeom>
            </p:spPr>
          </p:pic>
        </p:grpSp>
      </p:grpSp>
      <p:grpSp>
        <p:nvGrpSpPr>
          <p:cNvPr id="1075" name="그룹 1075"/>
          <p:cNvGrpSpPr/>
          <p:nvPr/>
        </p:nvGrpSpPr>
        <p:grpSpPr>
          <a:xfrm>
            <a:off x="12802314" y="1867092"/>
            <a:ext cx="5239828" cy="7812747"/>
            <a:chOff x="12802314" y="1867092"/>
            <a:chExt cx="5239828" cy="7812747"/>
          </a:xfrm>
        </p:grpSpPr>
        <p:pic>
          <p:nvPicPr>
            <p:cNvPr id="216" name="Object 215"/>
            <p:cNvPicPr>
              <a:picLocks noChangeAspect="1"/>
            </p:cNvPicPr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2802314" y="1867092"/>
              <a:ext cx="5239828" cy="7812747"/>
            </a:xfrm>
            <a:prstGeom prst="rect">
              <a:avLst/>
            </a:prstGeom>
          </p:spPr>
        </p:pic>
      </p:grpSp>
      <p:pic>
        <p:nvPicPr>
          <p:cNvPr id="218" name="Object 217"/>
          <p:cNvPicPr>
            <a:picLocks noChangeAspect="1"/>
          </p:cNvPicPr>
          <p:nvPr/>
        </p:nvPicPr>
        <p:blipFill>
          <a:blip r:embed="rId47" cstate="print"/>
          <a:stretch>
            <a:fillRect/>
          </a:stretch>
        </p:blipFill>
        <p:spPr>
          <a:xfrm>
            <a:off x="99591" y="1050660"/>
            <a:ext cx="5658010" cy="895848"/>
          </a:xfrm>
          <a:prstGeom prst="rect">
            <a:avLst/>
          </a:prstGeom>
        </p:spPr>
      </p:pic>
      <p:pic>
        <p:nvPicPr>
          <p:cNvPr id="219" name="Object 218"/>
          <p:cNvPicPr>
            <a:picLocks noChangeAspect="1"/>
          </p:cNvPicPr>
          <p:nvPr/>
        </p:nvPicPr>
        <p:blipFill>
          <a:blip r:embed="rId48" cstate="print"/>
          <a:stretch>
            <a:fillRect/>
          </a:stretch>
        </p:blipFill>
        <p:spPr>
          <a:xfrm>
            <a:off x="6035800" y="1851109"/>
            <a:ext cx="7204074" cy="1950931"/>
          </a:xfrm>
          <a:prstGeom prst="rect">
            <a:avLst/>
          </a:prstGeom>
        </p:spPr>
      </p:pic>
      <p:pic>
        <p:nvPicPr>
          <p:cNvPr id="220" name="Object 219"/>
          <p:cNvPicPr>
            <a:picLocks noChangeAspect="1"/>
          </p:cNvPicPr>
          <p:nvPr/>
        </p:nvPicPr>
        <p:blipFill>
          <a:blip r:embed="rId49" cstate="print"/>
          <a:stretch>
            <a:fillRect/>
          </a:stretch>
        </p:blipFill>
        <p:spPr>
          <a:xfrm>
            <a:off x="5175683" y="3180958"/>
            <a:ext cx="7697211" cy="1848573"/>
          </a:xfrm>
          <a:prstGeom prst="rect">
            <a:avLst/>
          </a:prstGeom>
        </p:spPr>
      </p:pic>
      <p:pic>
        <p:nvPicPr>
          <p:cNvPr id="221" name="Object 220"/>
          <p:cNvPicPr>
            <a:picLocks noChangeAspect="1"/>
          </p:cNvPicPr>
          <p:nvPr/>
        </p:nvPicPr>
        <p:blipFill>
          <a:blip r:embed="rId50" cstate="print"/>
          <a:stretch>
            <a:fillRect/>
          </a:stretch>
        </p:blipFill>
        <p:spPr>
          <a:xfrm>
            <a:off x="7624424" y="7311926"/>
            <a:ext cx="4285258" cy="1654068"/>
          </a:xfrm>
          <a:prstGeom prst="rect">
            <a:avLst/>
          </a:prstGeom>
        </p:spPr>
      </p:pic>
      <p:pic>
        <p:nvPicPr>
          <p:cNvPr id="222" name="Object 221"/>
          <p:cNvPicPr>
            <a:picLocks noChangeAspect="1"/>
          </p:cNvPicPr>
          <p:nvPr/>
        </p:nvPicPr>
        <p:blipFill>
          <a:blip r:embed="rId51" cstate="print"/>
          <a:stretch>
            <a:fillRect/>
          </a:stretch>
        </p:blipFill>
        <p:spPr>
          <a:xfrm>
            <a:off x="6057961" y="4412741"/>
            <a:ext cx="7438541" cy="1928865"/>
          </a:xfrm>
          <a:prstGeom prst="rect">
            <a:avLst/>
          </a:prstGeom>
        </p:spPr>
      </p:pic>
      <p:pic>
        <p:nvPicPr>
          <p:cNvPr id="223" name="Object 222"/>
          <p:cNvPicPr>
            <a:picLocks noChangeAspect="1"/>
          </p:cNvPicPr>
          <p:nvPr/>
        </p:nvPicPr>
        <p:blipFill>
          <a:blip r:embed="rId52" cstate="print"/>
          <a:stretch>
            <a:fillRect/>
          </a:stretch>
        </p:blipFill>
        <p:spPr>
          <a:xfrm>
            <a:off x="4642723" y="5462820"/>
            <a:ext cx="8892151" cy="193838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6469" y="8557444"/>
            <a:ext cx="18866725" cy="2184337"/>
            <a:chOff x="-236469" y="8557444"/>
            <a:chExt cx="18866725" cy="21843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6469" y="8557444"/>
              <a:ext cx="18866725" cy="21843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8092" y="659020"/>
            <a:ext cx="17077859" cy="8990593"/>
            <a:chOff x="568092" y="659020"/>
            <a:chExt cx="17077859" cy="89905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568092" y="659020"/>
              <a:ext cx="17077859" cy="8990593"/>
              <a:chOff x="568092" y="659020"/>
              <a:chExt cx="17077859" cy="899059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68092" y="659020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03842" y="892596"/>
              <a:ext cx="16628776" cy="8536045"/>
              <a:chOff x="803842" y="892596"/>
              <a:chExt cx="16628776" cy="853604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03842" y="892596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326747" y="8906339"/>
            <a:ext cx="3706902" cy="522303"/>
            <a:chOff x="13326747" y="8906339"/>
            <a:chExt cx="3706902" cy="52230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5053098" y="9218470"/>
              <a:ext cx="928447" cy="210172"/>
              <a:chOff x="15053098" y="9218470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053098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6105201" y="9218470"/>
              <a:ext cx="928447" cy="210172"/>
              <a:chOff x="16105201" y="9218470"/>
              <a:chExt cx="928447" cy="21017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105201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326747" y="8906339"/>
              <a:ext cx="1610016" cy="522303"/>
              <a:chOff x="13326747" y="8906339"/>
              <a:chExt cx="1610016" cy="522303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3344017" y="8906339"/>
                <a:ext cx="1575474" cy="522303"/>
                <a:chOff x="13344017" y="8906339"/>
                <a:chExt cx="1575474" cy="522303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3344017" y="8906339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3326747" y="8906339"/>
                <a:ext cx="1610016" cy="190664"/>
                <a:chOff x="13326747" y="8906339"/>
                <a:chExt cx="1610016" cy="190664"/>
              </a:xfrm>
            </p:grpSpPr>
            <p:pic>
              <p:nvPicPr>
                <p:cNvPr id="28" name="Object 27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3326747" y="8906339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2" name="그룹 1012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591457" y="5668005"/>
            <a:ext cx="8187526" cy="2417585"/>
            <a:chOff x="1591457" y="5668005"/>
            <a:chExt cx="8187526" cy="2417585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91457" y="5668005"/>
              <a:ext cx="8187526" cy="2417585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10022363" y="5652767"/>
            <a:ext cx="5816386" cy="2397319"/>
            <a:chOff x="10022363" y="5652767"/>
            <a:chExt cx="5816386" cy="2397319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022363" y="5652767"/>
              <a:ext cx="5816386" cy="2397319"/>
            </a:xfrm>
            <a:prstGeom prst="rect">
              <a:avLst/>
            </a:prstGeom>
          </p:spPr>
        </p:pic>
      </p:grpSp>
      <p:pic>
        <p:nvPicPr>
          <p:cNvPr id="50" name="Object 49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80545" y="1050660"/>
            <a:ext cx="5477057" cy="895848"/>
          </a:xfrm>
          <a:prstGeom prst="rect">
            <a:avLst/>
          </a:prstGeom>
        </p:spPr>
      </p:pic>
      <p:pic>
        <p:nvPicPr>
          <p:cNvPr id="51" name="Object 50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121143" y="2469143"/>
            <a:ext cx="6821619" cy="1289143"/>
          </a:xfrm>
          <a:prstGeom prst="rect">
            <a:avLst/>
          </a:prstGeom>
        </p:spPr>
      </p:pic>
      <p:pic>
        <p:nvPicPr>
          <p:cNvPr id="52" name="Object 51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762642" y="3323452"/>
            <a:ext cx="12017527" cy="217667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68092" y="819626"/>
            <a:ext cx="17149531" cy="9214612"/>
            <a:chOff x="568092" y="819626"/>
            <a:chExt cx="17149531" cy="921461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8092" y="819626"/>
              <a:ext cx="17149531" cy="921461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41235" y="1101211"/>
            <a:ext cx="16603245" cy="8661528"/>
            <a:chOff x="841235" y="1101211"/>
            <a:chExt cx="16603245" cy="866152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1235" y="1101211"/>
              <a:ext cx="16603245" cy="8661528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2721690" y="9240437"/>
            <a:ext cx="3706902" cy="522303"/>
            <a:chOff x="12721690" y="9240437"/>
            <a:chExt cx="3706902" cy="522303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4448042" y="9552567"/>
              <a:ext cx="928447" cy="210172"/>
              <a:chOff x="14448042" y="9552567"/>
              <a:chExt cx="928447" cy="210172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4448042" y="9552567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15500144" y="9552567"/>
              <a:ext cx="928447" cy="210172"/>
              <a:chOff x="15500144" y="9552567"/>
              <a:chExt cx="928447" cy="210172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5500144" y="9552567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12721690" y="9240437"/>
              <a:ext cx="1610016" cy="522303"/>
              <a:chOff x="12721690" y="9240437"/>
              <a:chExt cx="1610016" cy="522303"/>
            </a:xfrm>
          </p:grpSpPr>
          <p:grpSp>
            <p:nvGrpSpPr>
              <p:cNvPr id="1008" name="그룹 1008"/>
              <p:cNvGrpSpPr/>
              <p:nvPr/>
            </p:nvGrpSpPr>
            <p:grpSpPr>
              <a:xfrm>
                <a:off x="12738961" y="9240437"/>
                <a:ext cx="1575474" cy="522303"/>
                <a:chOff x="12738961" y="9240437"/>
                <a:chExt cx="1575474" cy="522303"/>
              </a:xfrm>
            </p:grpSpPr>
            <p:pic>
              <p:nvPicPr>
                <p:cNvPr id="20" name="Object 19"/>
                <p:cNvPicPr>
                  <a:picLocks noChangeAspect="1"/>
                </p:cNvPicPr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12738961" y="9240437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09" name="그룹 1009"/>
              <p:cNvGrpSpPr/>
              <p:nvPr/>
            </p:nvGrpSpPr>
            <p:grpSpPr>
              <a:xfrm>
                <a:off x="12721690" y="9240437"/>
                <a:ext cx="1610016" cy="190664"/>
                <a:chOff x="12721690" y="9240437"/>
                <a:chExt cx="1610016" cy="190664"/>
              </a:xfrm>
            </p:grpSpPr>
            <p:pic>
              <p:nvPicPr>
                <p:cNvPr id="23" name="Object 22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2721690" y="9240437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0" name="그룹 1010"/>
          <p:cNvGrpSpPr/>
          <p:nvPr/>
        </p:nvGrpSpPr>
        <p:grpSpPr>
          <a:xfrm>
            <a:off x="4728856" y="4685714"/>
            <a:ext cx="8828003" cy="2959194"/>
            <a:chOff x="4728856" y="4685714"/>
            <a:chExt cx="8828003" cy="2959194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28856" y="4685714"/>
              <a:ext cx="8828003" cy="2959194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5135561" y="4388610"/>
            <a:ext cx="871018" cy="871018"/>
            <a:chOff x="5135561" y="4388610"/>
            <a:chExt cx="871018" cy="871018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35561" y="4388610"/>
              <a:ext cx="871018" cy="871018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690308" y="1326074"/>
            <a:ext cx="2417114" cy="2417114"/>
            <a:chOff x="1690308" y="1326074"/>
            <a:chExt cx="2417114" cy="2417114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-720000">
              <a:off x="1690308" y="1326074"/>
              <a:ext cx="2417114" cy="2417114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4544315" y="3870543"/>
            <a:ext cx="3112778" cy="3112778"/>
            <a:chOff x="14544315" y="3870543"/>
            <a:chExt cx="3112778" cy="3112778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 rot="-1200000">
              <a:off x="14544315" y="3870543"/>
              <a:ext cx="3112778" cy="3112778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5632369" y="1115058"/>
            <a:ext cx="5163637" cy="2488110"/>
            <a:chOff x="5632369" y="1115058"/>
            <a:chExt cx="5163637" cy="2488110"/>
          </a:xfrm>
        </p:grpSpPr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-780000">
              <a:off x="5632369" y="1115058"/>
              <a:ext cx="5163637" cy="2488110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-320000" y="3707271"/>
            <a:ext cx="7110157" cy="6962309"/>
            <a:chOff x="-320000" y="3707271"/>
            <a:chExt cx="7110157" cy="6962309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-320000" y="3707271"/>
              <a:ext cx="7110157" cy="6962309"/>
            </a:xfrm>
            <a:prstGeom prst="rect">
              <a:avLst/>
            </a:prstGeom>
          </p:spPr>
        </p:pic>
      </p:grpSp>
      <p:pic>
        <p:nvPicPr>
          <p:cNvPr id="45" name="Object 44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201290" y="5103502"/>
            <a:ext cx="8011768" cy="276626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6469" y="8557444"/>
            <a:ext cx="18866725" cy="2184337"/>
            <a:chOff x="-236469" y="8557444"/>
            <a:chExt cx="18866725" cy="21843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6469" y="8557444"/>
              <a:ext cx="18866725" cy="21843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8092" y="659020"/>
            <a:ext cx="17077859" cy="8990593"/>
            <a:chOff x="568092" y="659020"/>
            <a:chExt cx="17077859" cy="89905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568092" y="659020"/>
              <a:ext cx="17077859" cy="8990593"/>
              <a:chOff x="568092" y="659020"/>
              <a:chExt cx="17077859" cy="899059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68092" y="659020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03842" y="892596"/>
              <a:ext cx="16628776" cy="8536045"/>
              <a:chOff x="803842" y="892596"/>
              <a:chExt cx="16628776" cy="853604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03842" y="892596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326747" y="8906339"/>
            <a:ext cx="3706902" cy="522303"/>
            <a:chOff x="13326747" y="8906339"/>
            <a:chExt cx="3706902" cy="52230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5053098" y="9218470"/>
              <a:ext cx="928447" cy="210172"/>
              <a:chOff x="15053098" y="9218470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053098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6105201" y="9218470"/>
              <a:ext cx="928447" cy="210172"/>
              <a:chOff x="16105201" y="9218470"/>
              <a:chExt cx="928447" cy="21017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105201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326747" y="8906339"/>
              <a:ext cx="1610016" cy="522303"/>
              <a:chOff x="13326747" y="8906339"/>
              <a:chExt cx="1610016" cy="522303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3344017" y="8906339"/>
                <a:ext cx="1575474" cy="522303"/>
                <a:chOff x="13344017" y="8906339"/>
                <a:chExt cx="1575474" cy="522303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3344017" y="8906339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3326747" y="8906339"/>
                <a:ext cx="1610016" cy="190664"/>
                <a:chOff x="13326747" y="8906339"/>
                <a:chExt cx="1610016" cy="190664"/>
              </a:xfrm>
            </p:grpSpPr>
            <p:pic>
              <p:nvPicPr>
                <p:cNvPr id="28" name="Object 27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3326747" y="8906339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2" name="그룹 1012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2330198" y="2143714"/>
            <a:ext cx="7581346" cy="6762626"/>
            <a:chOff x="2330198" y="2143714"/>
            <a:chExt cx="7581346" cy="6762626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330198" y="2143714"/>
              <a:ext cx="7581346" cy="6762626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4779233" y="4506178"/>
            <a:ext cx="1273358" cy="1273358"/>
            <a:chOff x="4779233" y="4506178"/>
            <a:chExt cx="1273358" cy="1273358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779233" y="4506178"/>
              <a:ext cx="1273358" cy="1273358"/>
            </a:xfrm>
            <a:prstGeom prst="rect">
              <a:avLst/>
            </a:prstGeom>
          </p:spPr>
        </p:pic>
      </p:grpSp>
      <p:pic>
        <p:nvPicPr>
          <p:cNvPr id="50" name="Object 49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80545" y="1050660"/>
            <a:ext cx="5477057" cy="895848"/>
          </a:xfrm>
          <a:prstGeom prst="rect">
            <a:avLst/>
          </a:prstGeom>
        </p:spPr>
      </p:pic>
      <p:pic>
        <p:nvPicPr>
          <p:cNvPr id="51" name="Object 50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8717605" y="2202504"/>
            <a:ext cx="7437648" cy="1297695"/>
          </a:xfrm>
          <a:prstGeom prst="rect">
            <a:avLst/>
          </a:prstGeom>
        </p:spPr>
      </p:pic>
      <p:pic>
        <p:nvPicPr>
          <p:cNvPr id="52" name="Object 51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0172414" y="3190697"/>
            <a:ext cx="5237384" cy="1099632"/>
          </a:xfrm>
          <a:prstGeom prst="rect">
            <a:avLst/>
          </a:prstGeom>
        </p:spPr>
      </p:pic>
      <p:pic>
        <p:nvPicPr>
          <p:cNvPr id="53" name="Object 52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9630499" y="3883671"/>
            <a:ext cx="6446603" cy="1105289"/>
          </a:xfrm>
          <a:prstGeom prst="rect">
            <a:avLst/>
          </a:prstGeom>
        </p:spPr>
      </p:pic>
      <p:pic>
        <p:nvPicPr>
          <p:cNvPr id="54" name="Object 53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6689604" y="4814356"/>
            <a:ext cx="9484108" cy="10996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68092" y="3753910"/>
            <a:ext cx="17149531" cy="5895702"/>
            <a:chOff x="568092" y="3753910"/>
            <a:chExt cx="17149531" cy="589570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8092" y="3753910"/>
              <a:ext cx="17149531" cy="589570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0361" y="3970803"/>
            <a:ext cx="16664992" cy="5457839"/>
            <a:chOff x="810361" y="3970803"/>
            <a:chExt cx="16664992" cy="5457839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0361" y="3970803"/>
              <a:ext cx="16664992" cy="5457839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26902" y="1378238"/>
            <a:ext cx="10474795" cy="3091490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7149075" y="1096882"/>
            <a:ext cx="3987565" cy="940957"/>
            <a:chOff x="7149075" y="1096882"/>
            <a:chExt cx="3987565" cy="940957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49075" y="1096882"/>
              <a:ext cx="3987565" cy="940957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82882" y="1035986"/>
            <a:ext cx="4797854" cy="1036683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77438" y="4441611"/>
            <a:ext cx="2844793" cy="1203317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4525984" y="2131089"/>
            <a:ext cx="2972387" cy="2972387"/>
            <a:chOff x="14525984" y="2131089"/>
            <a:chExt cx="2972387" cy="2972387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660000">
              <a:off x="14525984" y="2131089"/>
              <a:ext cx="2972387" cy="297238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6638927" y="2459372"/>
            <a:ext cx="1226043" cy="1226043"/>
            <a:chOff x="16638927" y="2459372"/>
            <a:chExt cx="1226043" cy="1226043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360000">
              <a:off x="16638927" y="2459372"/>
              <a:ext cx="1226043" cy="1226043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97340" y="7743536"/>
            <a:ext cx="6205105" cy="916495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2550290" y="5517919"/>
            <a:ext cx="1995889" cy="1995889"/>
            <a:chOff x="2550290" y="5517919"/>
            <a:chExt cx="1995889" cy="1995889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550290" y="5517919"/>
              <a:ext cx="1995889" cy="1995889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3891713" y="1377433"/>
            <a:ext cx="1581124" cy="948470"/>
            <a:chOff x="13891713" y="1377433"/>
            <a:chExt cx="1581124" cy="948470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-1440000">
              <a:off x="13891713" y="1377433"/>
              <a:ext cx="1581124" cy="948470"/>
            </a:xfrm>
            <a:prstGeom prst="rect">
              <a:avLst/>
            </a:prstGeom>
          </p:spPr>
        </p:pic>
      </p:grpSp>
      <p:pic>
        <p:nvPicPr>
          <p:cNvPr id="30" name="Object 2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017398" y="4441611"/>
            <a:ext cx="2512310" cy="1203319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648707" y="7743536"/>
            <a:ext cx="6053676" cy="916495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8144913" y="5517919"/>
            <a:ext cx="1995889" cy="1995889"/>
            <a:chOff x="8144913" y="5517919"/>
            <a:chExt cx="1995889" cy="1995889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144913" y="5517919"/>
              <a:ext cx="1995889" cy="1995889"/>
            </a:xfrm>
            <a:prstGeom prst="rect">
              <a:avLst/>
            </a:prstGeom>
          </p:spPr>
        </p:pic>
      </p:grpSp>
      <p:pic>
        <p:nvPicPr>
          <p:cNvPr id="35" name="Object 3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3622744" y="4441611"/>
            <a:ext cx="2512672" cy="1203319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1386736" y="7743536"/>
            <a:ext cx="5900962" cy="916495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13751542" y="5517919"/>
            <a:ext cx="1995889" cy="1995889"/>
            <a:chOff x="13751542" y="5517919"/>
            <a:chExt cx="1995889" cy="1995889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3751542" y="5517919"/>
              <a:ext cx="1995889" cy="1995889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4309876" y="6642881"/>
            <a:ext cx="4398232" cy="35714"/>
            <a:chOff x="4309876" y="6642881"/>
            <a:chExt cx="4398232" cy="35714"/>
          </a:xfrm>
        </p:grpSpPr>
        <p:pic>
          <p:nvPicPr>
            <p:cNvPr id="41" name="Object 40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 rot="5400000">
              <a:off x="4309876" y="6642881"/>
              <a:ext cx="4398232" cy="35714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9577606" y="6642881"/>
            <a:ext cx="4398232" cy="35714"/>
            <a:chOff x="9577606" y="6642881"/>
            <a:chExt cx="4398232" cy="35714"/>
          </a:xfrm>
        </p:grpSpPr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 rot="5400000">
              <a:off x="9577606" y="6642881"/>
              <a:ext cx="4398232" cy="35714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2975515" y="5909965"/>
            <a:ext cx="1178807" cy="1225828"/>
            <a:chOff x="2975515" y="5909965"/>
            <a:chExt cx="1178807" cy="1225828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975515" y="5909965"/>
              <a:ext cx="1178807" cy="1225828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131121" y="666259"/>
            <a:ext cx="2417114" cy="2417114"/>
            <a:chOff x="1131121" y="666259"/>
            <a:chExt cx="2417114" cy="2417114"/>
          </a:xfrm>
        </p:grpSpPr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 rot="-720000">
              <a:off x="1131121" y="666259"/>
              <a:ext cx="2417114" cy="2417114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8621399" y="5752458"/>
            <a:ext cx="1042916" cy="1526810"/>
            <a:chOff x="8621399" y="5752458"/>
            <a:chExt cx="1042916" cy="1526810"/>
          </a:xfrm>
        </p:grpSpPr>
        <p:pic>
          <p:nvPicPr>
            <p:cNvPr id="53" name="Object 52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621399" y="5752458"/>
              <a:ext cx="1042916" cy="1526810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4106443" y="5861202"/>
            <a:ext cx="1347039" cy="1309322"/>
            <a:chOff x="14106443" y="5861202"/>
            <a:chExt cx="1347039" cy="1309322"/>
          </a:xfrm>
        </p:grpSpPr>
        <p:pic>
          <p:nvPicPr>
            <p:cNvPr id="56" name="Object 55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4106443" y="5861202"/>
              <a:ext cx="1347039" cy="130932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6469" y="8557444"/>
            <a:ext cx="18866725" cy="2184337"/>
            <a:chOff x="-236469" y="8557444"/>
            <a:chExt cx="18866725" cy="21843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6469" y="8557444"/>
              <a:ext cx="18866725" cy="21843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8092" y="659020"/>
            <a:ext cx="17077859" cy="8990593"/>
            <a:chOff x="568092" y="659020"/>
            <a:chExt cx="17077859" cy="89905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568092" y="659020"/>
              <a:ext cx="17077859" cy="8990593"/>
              <a:chOff x="568092" y="659020"/>
              <a:chExt cx="17077859" cy="899059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68092" y="659020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03842" y="892596"/>
              <a:ext cx="16628776" cy="8536045"/>
              <a:chOff x="803842" y="892596"/>
              <a:chExt cx="16628776" cy="853604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03842" y="892596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326747" y="8906339"/>
            <a:ext cx="3706902" cy="522303"/>
            <a:chOff x="13326747" y="8906339"/>
            <a:chExt cx="3706902" cy="52230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5053098" y="9218470"/>
              <a:ext cx="928447" cy="210172"/>
              <a:chOff x="15053098" y="9218470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053098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6105201" y="9218470"/>
              <a:ext cx="928447" cy="210172"/>
              <a:chOff x="16105201" y="9218470"/>
              <a:chExt cx="928447" cy="21017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105201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326747" y="8906339"/>
              <a:ext cx="1610016" cy="522303"/>
              <a:chOff x="13326747" y="8906339"/>
              <a:chExt cx="1610016" cy="522303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3344017" y="8906339"/>
                <a:ext cx="1575474" cy="522303"/>
                <a:chOff x="13344017" y="8906339"/>
                <a:chExt cx="1575474" cy="522303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3344017" y="8906339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3326747" y="8906339"/>
                <a:ext cx="1610016" cy="190664"/>
                <a:chOff x="13326747" y="8906339"/>
                <a:chExt cx="1610016" cy="190664"/>
              </a:xfrm>
            </p:grpSpPr>
            <p:pic>
              <p:nvPicPr>
                <p:cNvPr id="28" name="Object 27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3326747" y="8906339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2" name="그룹 1012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762977" y="2386016"/>
            <a:ext cx="6171118" cy="6171429"/>
            <a:chOff x="1762977" y="2386016"/>
            <a:chExt cx="6171118" cy="6171429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62977" y="2386016"/>
              <a:ext cx="6171118" cy="6171429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2855600" y="4760977"/>
            <a:ext cx="4734446" cy="35714"/>
            <a:chOff x="2855600" y="4760977"/>
            <a:chExt cx="4734446" cy="35714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5460000">
              <a:off x="2855600" y="4760977"/>
              <a:ext cx="4734446" cy="35714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4786783" y="6996525"/>
            <a:ext cx="263471" cy="35714"/>
            <a:chOff x="4786783" y="6996525"/>
            <a:chExt cx="263471" cy="35714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 rot="5400000">
              <a:off x="4786783" y="6996525"/>
              <a:ext cx="263471" cy="35714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4924974" y="6881423"/>
            <a:ext cx="279548" cy="35714"/>
            <a:chOff x="4924974" y="6881423"/>
            <a:chExt cx="279548" cy="35714"/>
          </a:xfrm>
        </p:grpSpPr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 rot="10800000">
              <a:off x="4924974" y="6881423"/>
              <a:ext cx="279548" cy="35714"/>
            </a:xfrm>
            <a:prstGeom prst="rect">
              <a:avLst/>
            </a:prstGeom>
          </p:spPr>
        </p:pic>
      </p:grpSp>
      <p:grpSp>
        <p:nvGrpSpPr>
          <p:cNvPr id="1020" name="그룹 1020"/>
          <p:cNvGrpSpPr/>
          <p:nvPr/>
        </p:nvGrpSpPr>
        <p:grpSpPr>
          <a:xfrm>
            <a:off x="14836145" y="4534474"/>
            <a:ext cx="1078232" cy="1114024"/>
            <a:chOff x="14836145" y="4534474"/>
            <a:chExt cx="1078232" cy="1114024"/>
          </a:xfrm>
        </p:grpSpPr>
        <p:pic>
          <p:nvPicPr>
            <p:cNvPr id="57" name="Object 56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836145" y="4534474"/>
              <a:ext cx="1078232" cy="1114024"/>
            </a:xfrm>
            <a:prstGeom prst="rect">
              <a:avLst/>
            </a:prstGeom>
          </p:spPr>
        </p:pic>
      </p:grpSp>
      <p:grpSp>
        <p:nvGrpSpPr>
          <p:cNvPr id="1021" name="그룹 1021"/>
          <p:cNvGrpSpPr/>
          <p:nvPr/>
        </p:nvGrpSpPr>
        <p:grpSpPr>
          <a:xfrm>
            <a:off x="14836145" y="6191133"/>
            <a:ext cx="1114024" cy="969396"/>
            <a:chOff x="14836145" y="6191133"/>
            <a:chExt cx="1114024" cy="969396"/>
          </a:xfrm>
        </p:grpSpPr>
        <p:pic>
          <p:nvPicPr>
            <p:cNvPr id="60" name="Object 59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836145" y="6191133"/>
              <a:ext cx="1114024" cy="969396"/>
            </a:xfrm>
            <a:prstGeom prst="rect">
              <a:avLst/>
            </a:prstGeom>
          </p:spPr>
        </p:pic>
      </p:grpSp>
      <p:pic>
        <p:nvPicPr>
          <p:cNvPr id="62" name="Object 61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80545" y="1050660"/>
            <a:ext cx="5477057" cy="895848"/>
          </a:xfrm>
          <a:prstGeom prst="rect">
            <a:avLst/>
          </a:prstGeom>
        </p:spPr>
      </p:pic>
      <p:pic>
        <p:nvPicPr>
          <p:cNvPr id="63" name="Object 62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164180" y="6077473"/>
            <a:ext cx="1072909" cy="1798070"/>
          </a:xfrm>
          <a:prstGeom prst="rect">
            <a:avLst/>
          </a:prstGeom>
        </p:spPr>
      </p:pic>
      <p:pic>
        <p:nvPicPr>
          <p:cNvPr id="64" name="Object 63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5503278" y="8101165"/>
            <a:ext cx="1272909" cy="1798070"/>
          </a:xfrm>
          <a:prstGeom prst="rect">
            <a:avLst/>
          </a:prstGeom>
        </p:spPr>
      </p:pic>
      <p:pic>
        <p:nvPicPr>
          <p:cNvPr id="65" name="Object 64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7727773" y="5412973"/>
            <a:ext cx="1187194" cy="1788547"/>
          </a:xfrm>
          <a:prstGeom prst="rect">
            <a:avLst/>
          </a:prstGeom>
        </p:spPr>
      </p:pic>
      <p:pic>
        <p:nvPicPr>
          <p:cNvPr id="66" name="Object 65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4642214" y="1362837"/>
            <a:ext cx="1234813" cy="1788547"/>
          </a:xfrm>
          <a:prstGeom prst="rect">
            <a:avLst/>
          </a:prstGeom>
        </p:spPr>
      </p:pic>
      <p:pic>
        <p:nvPicPr>
          <p:cNvPr id="67" name="Object 66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4804802" y="6620308"/>
            <a:ext cx="1282432" cy="1798070"/>
          </a:xfrm>
          <a:prstGeom prst="rect">
            <a:avLst/>
          </a:prstGeom>
        </p:spPr>
      </p:pic>
      <p:pic>
        <p:nvPicPr>
          <p:cNvPr id="68" name="Object 67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7409800" y="2245267"/>
            <a:ext cx="9333276" cy="1913057"/>
          </a:xfrm>
          <a:prstGeom prst="rect">
            <a:avLst/>
          </a:prstGeom>
        </p:spPr>
      </p:pic>
      <p:pic>
        <p:nvPicPr>
          <p:cNvPr id="69" name="Object 68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8374604" y="4827423"/>
            <a:ext cx="6685889" cy="1099632"/>
          </a:xfrm>
          <a:prstGeom prst="rect">
            <a:avLst/>
          </a:prstGeom>
        </p:spPr>
      </p:pic>
      <p:pic>
        <p:nvPicPr>
          <p:cNvPr id="70" name="Object 69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8435214" y="6349728"/>
            <a:ext cx="6685889" cy="109963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6469" y="8557444"/>
            <a:ext cx="18866725" cy="2184337"/>
            <a:chOff x="-236469" y="8557444"/>
            <a:chExt cx="18866725" cy="21843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6469" y="8557444"/>
              <a:ext cx="18866725" cy="21843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8092" y="659020"/>
            <a:ext cx="17077859" cy="8990593"/>
            <a:chOff x="568092" y="659020"/>
            <a:chExt cx="17077859" cy="89905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568092" y="659020"/>
              <a:ext cx="17077859" cy="8990593"/>
              <a:chOff x="568092" y="659020"/>
              <a:chExt cx="17077859" cy="899059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68092" y="659020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03842" y="892596"/>
              <a:ext cx="16628776" cy="8536045"/>
              <a:chOff x="803842" y="892596"/>
              <a:chExt cx="16628776" cy="853604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03842" y="892596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326747" y="8906339"/>
            <a:ext cx="3706902" cy="522303"/>
            <a:chOff x="13326747" y="8906339"/>
            <a:chExt cx="3706902" cy="52230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5053098" y="9218470"/>
              <a:ext cx="928447" cy="210172"/>
              <a:chOff x="15053098" y="9218470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053098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6105201" y="9218470"/>
              <a:ext cx="928447" cy="210172"/>
              <a:chOff x="16105201" y="9218470"/>
              <a:chExt cx="928447" cy="21017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105201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326747" y="8906339"/>
              <a:ext cx="1610016" cy="522303"/>
              <a:chOff x="13326747" y="8906339"/>
              <a:chExt cx="1610016" cy="522303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3344017" y="8906339"/>
                <a:ext cx="1575474" cy="522303"/>
                <a:chOff x="13344017" y="8906339"/>
                <a:chExt cx="1575474" cy="522303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3344017" y="8906339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3326747" y="8906339"/>
                <a:ext cx="1610016" cy="190664"/>
                <a:chOff x="13326747" y="8906339"/>
                <a:chExt cx="1610016" cy="190664"/>
              </a:xfrm>
            </p:grpSpPr>
            <p:pic>
              <p:nvPicPr>
                <p:cNvPr id="28" name="Object 27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3326747" y="8906339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2" name="그룹 1012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762977" y="2386016"/>
            <a:ext cx="6171118" cy="6171429"/>
            <a:chOff x="1762977" y="2386016"/>
            <a:chExt cx="6171118" cy="6171429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62977" y="2386016"/>
              <a:ext cx="6171118" cy="6171429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2855600" y="4760977"/>
            <a:ext cx="4734446" cy="35714"/>
            <a:chOff x="2855600" y="4760977"/>
            <a:chExt cx="4734446" cy="35714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5460000">
              <a:off x="2855600" y="4760977"/>
              <a:ext cx="4734446" cy="35714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4786783" y="6996525"/>
            <a:ext cx="263471" cy="35714"/>
            <a:chOff x="4786783" y="6996525"/>
            <a:chExt cx="263471" cy="35714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 rot="5400000">
              <a:off x="4786783" y="6996525"/>
              <a:ext cx="263471" cy="35714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4924974" y="6881423"/>
            <a:ext cx="279548" cy="35714"/>
            <a:chOff x="4924974" y="6881423"/>
            <a:chExt cx="279548" cy="35714"/>
          </a:xfrm>
        </p:grpSpPr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 rot="10800000">
              <a:off x="4924974" y="6881423"/>
              <a:ext cx="279548" cy="35714"/>
            </a:xfrm>
            <a:prstGeom prst="rect">
              <a:avLst/>
            </a:prstGeom>
          </p:spPr>
        </p:pic>
      </p:grpSp>
      <p:grpSp>
        <p:nvGrpSpPr>
          <p:cNvPr id="1020" name="그룹 1020"/>
          <p:cNvGrpSpPr/>
          <p:nvPr/>
        </p:nvGrpSpPr>
        <p:grpSpPr>
          <a:xfrm>
            <a:off x="1832215" y="7045863"/>
            <a:ext cx="3357152" cy="35714"/>
            <a:chOff x="1832215" y="7045863"/>
            <a:chExt cx="3357152" cy="35714"/>
          </a:xfrm>
        </p:grpSpPr>
        <p:pic>
          <p:nvPicPr>
            <p:cNvPr id="57" name="Object 56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 rot="120000">
              <a:off x="1832215" y="7045863"/>
              <a:ext cx="3357152" cy="35714"/>
            </a:xfrm>
            <a:prstGeom prst="rect">
              <a:avLst/>
            </a:prstGeom>
          </p:spPr>
        </p:pic>
      </p:grpSp>
      <p:grpSp>
        <p:nvGrpSpPr>
          <p:cNvPr id="1021" name="그룹 1021"/>
          <p:cNvGrpSpPr/>
          <p:nvPr/>
        </p:nvGrpSpPr>
        <p:grpSpPr>
          <a:xfrm>
            <a:off x="4744791" y="7818731"/>
            <a:ext cx="1544335" cy="35714"/>
            <a:chOff x="4744791" y="7818731"/>
            <a:chExt cx="1544335" cy="35714"/>
          </a:xfrm>
        </p:grpSpPr>
        <p:pic>
          <p:nvPicPr>
            <p:cNvPr id="60" name="Object 59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 rot="-7020000">
              <a:off x="4744791" y="7818731"/>
              <a:ext cx="1544335" cy="35714"/>
            </a:xfrm>
            <a:prstGeom prst="rect">
              <a:avLst/>
            </a:prstGeom>
          </p:spPr>
        </p:pic>
      </p:grpSp>
      <p:grpSp>
        <p:nvGrpSpPr>
          <p:cNvPr id="1022" name="그룹 1022"/>
          <p:cNvGrpSpPr/>
          <p:nvPr/>
        </p:nvGrpSpPr>
        <p:grpSpPr>
          <a:xfrm>
            <a:off x="5146455" y="6706158"/>
            <a:ext cx="2735936" cy="35714"/>
            <a:chOff x="5146455" y="6706158"/>
            <a:chExt cx="2735936" cy="35714"/>
          </a:xfrm>
        </p:grpSpPr>
        <p:pic>
          <p:nvPicPr>
            <p:cNvPr id="63" name="Object 62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 rot="9780000">
              <a:off x="5146455" y="6706158"/>
              <a:ext cx="2735936" cy="35714"/>
            </a:xfrm>
            <a:prstGeom prst="rect">
              <a:avLst/>
            </a:prstGeom>
          </p:spPr>
        </p:pic>
      </p:grpSp>
      <p:pic>
        <p:nvPicPr>
          <p:cNvPr id="65" name="Object 64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280545" y="1050660"/>
            <a:ext cx="5477057" cy="895848"/>
          </a:xfrm>
          <a:prstGeom prst="rect">
            <a:avLst/>
          </a:prstGeom>
        </p:spPr>
      </p:pic>
      <p:pic>
        <p:nvPicPr>
          <p:cNvPr id="66" name="Object 65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164180" y="6077473"/>
            <a:ext cx="1072909" cy="1798070"/>
          </a:xfrm>
          <a:prstGeom prst="rect">
            <a:avLst/>
          </a:prstGeom>
        </p:spPr>
      </p:pic>
      <p:pic>
        <p:nvPicPr>
          <p:cNvPr id="67" name="Object 66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5503278" y="8101165"/>
            <a:ext cx="1272909" cy="1798070"/>
          </a:xfrm>
          <a:prstGeom prst="rect">
            <a:avLst/>
          </a:prstGeom>
        </p:spPr>
      </p:pic>
      <p:pic>
        <p:nvPicPr>
          <p:cNvPr id="68" name="Object 67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7727773" y="5412973"/>
            <a:ext cx="1187194" cy="1788547"/>
          </a:xfrm>
          <a:prstGeom prst="rect">
            <a:avLst/>
          </a:prstGeom>
        </p:spPr>
      </p:pic>
      <p:pic>
        <p:nvPicPr>
          <p:cNvPr id="69" name="Object 68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4642214" y="1362837"/>
            <a:ext cx="1234813" cy="1788547"/>
          </a:xfrm>
          <a:prstGeom prst="rect">
            <a:avLst/>
          </a:prstGeom>
        </p:spPr>
      </p:pic>
      <p:pic>
        <p:nvPicPr>
          <p:cNvPr id="70" name="Object 69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4541076" y="6620308"/>
            <a:ext cx="1282432" cy="1798070"/>
          </a:xfrm>
          <a:prstGeom prst="rect">
            <a:avLst/>
          </a:prstGeom>
        </p:spPr>
      </p:pic>
      <p:pic>
        <p:nvPicPr>
          <p:cNvPr id="71" name="Object 70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7409800" y="2245267"/>
            <a:ext cx="9333276" cy="1913057"/>
          </a:xfrm>
          <a:prstGeom prst="rect">
            <a:avLst/>
          </a:prstGeom>
        </p:spPr>
      </p:pic>
      <p:pic>
        <p:nvPicPr>
          <p:cNvPr id="72" name="Object 71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8176739" y="4098594"/>
            <a:ext cx="8380280" cy="1469004"/>
          </a:xfrm>
          <a:prstGeom prst="rect">
            <a:avLst/>
          </a:prstGeom>
        </p:spPr>
      </p:pic>
      <p:pic>
        <p:nvPicPr>
          <p:cNvPr id="73" name="Object 72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7358096" y="5036944"/>
            <a:ext cx="10063005" cy="308477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6469" y="8557444"/>
            <a:ext cx="18866725" cy="2184337"/>
            <a:chOff x="-236469" y="8557444"/>
            <a:chExt cx="18866725" cy="21843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6469" y="8557444"/>
              <a:ext cx="18866725" cy="21843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8092" y="659020"/>
            <a:ext cx="17077859" cy="8990593"/>
            <a:chOff x="568092" y="659020"/>
            <a:chExt cx="17077859" cy="89905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568092" y="659020"/>
              <a:ext cx="17077859" cy="8990593"/>
              <a:chOff x="568092" y="659020"/>
              <a:chExt cx="17077859" cy="899059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68092" y="659020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03842" y="892596"/>
              <a:ext cx="16628776" cy="8536045"/>
              <a:chOff x="803842" y="892596"/>
              <a:chExt cx="16628776" cy="853604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03842" y="892596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326747" y="8906339"/>
            <a:ext cx="3706902" cy="522303"/>
            <a:chOff x="13326747" y="8906339"/>
            <a:chExt cx="3706902" cy="52230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5053098" y="9218470"/>
              <a:ext cx="928447" cy="210172"/>
              <a:chOff x="15053098" y="9218470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053098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6105201" y="9218470"/>
              <a:ext cx="928447" cy="210172"/>
              <a:chOff x="16105201" y="9218470"/>
              <a:chExt cx="928447" cy="21017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105201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326747" y="8906339"/>
              <a:ext cx="1610016" cy="522303"/>
              <a:chOff x="13326747" y="8906339"/>
              <a:chExt cx="1610016" cy="522303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3344017" y="8906339"/>
                <a:ext cx="1575474" cy="522303"/>
                <a:chOff x="13344017" y="8906339"/>
                <a:chExt cx="1575474" cy="522303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3344017" y="8906339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3326747" y="8906339"/>
                <a:ext cx="1610016" cy="190664"/>
                <a:chOff x="13326747" y="8906339"/>
                <a:chExt cx="1610016" cy="190664"/>
              </a:xfrm>
            </p:grpSpPr>
            <p:pic>
              <p:nvPicPr>
                <p:cNvPr id="28" name="Object 27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3326747" y="8906339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2" name="그룹 1012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pic>
        <p:nvPicPr>
          <p:cNvPr id="44" name="Object 43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80545" y="1050660"/>
            <a:ext cx="5477057" cy="895848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066772" y="1833737"/>
            <a:ext cx="6971870" cy="1499574"/>
          </a:xfrm>
          <a:prstGeom prst="rect">
            <a:avLst/>
          </a:prstGeom>
        </p:spPr>
      </p:pic>
      <p:grpSp>
        <p:nvGrpSpPr>
          <p:cNvPr id="1016" name="그룹 1016"/>
          <p:cNvGrpSpPr/>
          <p:nvPr/>
        </p:nvGrpSpPr>
        <p:grpSpPr>
          <a:xfrm>
            <a:off x="9213338" y="1217903"/>
            <a:ext cx="7035391" cy="7688437"/>
            <a:chOff x="9213338" y="1217903"/>
            <a:chExt cx="7035391" cy="7688437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213338" y="1217903"/>
              <a:ext cx="7035391" cy="7688437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1589966" y="3051602"/>
            <a:ext cx="6517140" cy="5938645"/>
            <a:chOff x="1589966" y="3051602"/>
            <a:chExt cx="6517140" cy="5938645"/>
          </a:xfrm>
        </p:grpSpPr>
        <p:grpSp>
          <p:nvGrpSpPr>
            <p:cNvPr id="1018" name="그룹 1018"/>
            <p:cNvGrpSpPr/>
            <p:nvPr/>
          </p:nvGrpSpPr>
          <p:grpSpPr>
            <a:xfrm>
              <a:off x="1126150" y="5704336"/>
              <a:ext cx="4781290" cy="33262"/>
              <a:chOff x="1126150" y="5704336"/>
              <a:chExt cx="4781290" cy="33262"/>
            </a:xfrm>
          </p:grpSpPr>
          <p:pic>
            <p:nvPicPr>
              <p:cNvPr id="51" name="Object 50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 rot="7620000">
                <a:off x="1126150" y="5704336"/>
                <a:ext cx="4781290" cy="33262"/>
              </a:xfrm>
              <a:prstGeom prst="rect">
                <a:avLst/>
              </a:prstGeom>
            </p:spPr>
          </p:pic>
        </p:grpSp>
        <p:grpSp>
          <p:nvGrpSpPr>
            <p:cNvPr id="1019" name="그룹 1019"/>
            <p:cNvGrpSpPr/>
            <p:nvPr/>
          </p:nvGrpSpPr>
          <p:grpSpPr>
            <a:xfrm>
              <a:off x="2051354" y="8105501"/>
              <a:ext cx="5251007" cy="33262"/>
              <a:chOff x="2051354" y="8105501"/>
              <a:chExt cx="5251007" cy="33262"/>
            </a:xfrm>
          </p:grpSpPr>
          <p:pic>
            <p:nvPicPr>
              <p:cNvPr id="54" name="Object 53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 rot="-10200000">
                <a:off x="2051354" y="8105501"/>
                <a:ext cx="5251007" cy="33262"/>
              </a:xfrm>
              <a:prstGeom prst="rect">
                <a:avLst/>
              </a:prstGeom>
            </p:spPr>
          </p:pic>
        </p:grpSp>
        <p:grpSp>
          <p:nvGrpSpPr>
            <p:cNvPr id="1020" name="그룹 1020"/>
            <p:cNvGrpSpPr/>
            <p:nvPr/>
          </p:nvGrpSpPr>
          <p:grpSpPr>
            <a:xfrm>
              <a:off x="2083703" y="6424233"/>
              <a:ext cx="2873897" cy="1209883"/>
              <a:chOff x="2083703" y="6424233"/>
              <a:chExt cx="2873897" cy="1209883"/>
            </a:xfrm>
          </p:grpSpPr>
          <p:pic>
            <p:nvPicPr>
              <p:cNvPr id="57" name="Object 56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083703" y="6424233"/>
                <a:ext cx="2873897" cy="1209883"/>
              </a:xfrm>
              <a:prstGeom prst="rect">
                <a:avLst/>
              </a:prstGeom>
            </p:spPr>
          </p:pic>
        </p:grpSp>
        <p:pic>
          <p:nvPicPr>
            <p:cNvPr id="59" name="Object 58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414897" y="7078600"/>
              <a:ext cx="1005038" cy="1683838"/>
            </a:xfrm>
            <a:prstGeom prst="rect">
              <a:avLst/>
            </a:prstGeom>
          </p:spPr>
        </p:pic>
        <p:pic>
          <p:nvPicPr>
            <p:cNvPr id="60" name="Object 59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120913" y="7851743"/>
              <a:ext cx="1205038" cy="1683838"/>
            </a:xfrm>
            <a:prstGeom prst="rect">
              <a:avLst/>
            </a:prstGeom>
          </p:spPr>
        </p:pic>
        <p:pic>
          <p:nvPicPr>
            <p:cNvPr id="61" name="Object 60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315675" y="6207699"/>
              <a:ext cx="1119324" cy="1674314"/>
            </a:xfrm>
            <a:prstGeom prst="rect">
              <a:avLst/>
            </a:prstGeom>
          </p:spPr>
        </p:pic>
        <p:pic>
          <p:nvPicPr>
            <p:cNvPr id="62" name="Object 61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652794" y="2688362"/>
              <a:ext cx="1166943" cy="1674314"/>
            </a:xfrm>
            <a:prstGeom prst="rect">
              <a:avLst/>
            </a:prstGeom>
          </p:spPr>
        </p:pic>
        <p:pic>
          <p:nvPicPr>
            <p:cNvPr id="63" name="Object 62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652794" y="7088124"/>
              <a:ext cx="1176467" cy="1769552"/>
            </a:xfrm>
            <a:prstGeom prst="rect">
              <a:avLst/>
            </a:prstGeom>
          </p:spPr>
        </p:pic>
        <p:grpSp>
          <p:nvGrpSpPr>
            <p:cNvPr id="1021" name="그룹 1021"/>
            <p:cNvGrpSpPr/>
            <p:nvPr/>
          </p:nvGrpSpPr>
          <p:grpSpPr>
            <a:xfrm>
              <a:off x="4684127" y="7372152"/>
              <a:ext cx="260352" cy="255388"/>
              <a:chOff x="4684127" y="7372152"/>
              <a:chExt cx="260352" cy="255388"/>
            </a:xfrm>
          </p:grpSpPr>
          <p:grpSp>
            <p:nvGrpSpPr>
              <p:cNvPr id="1022" name="그룹 1022"/>
              <p:cNvGrpSpPr/>
              <p:nvPr/>
            </p:nvGrpSpPr>
            <p:grpSpPr>
              <a:xfrm>
                <a:off x="4582034" y="7488220"/>
                <a:ext cx="245379" cy="33262"/>
                <a:chOff x="4582034" y="7488220"/>
                <a:chExt cx="245379" cy="33262"/>
              </a:xfrm>
            </p:grpSpPr>
            <p:pic>
              <p:nvPicPr>
                <p:cNvPr id="66" name="Object 65"/>
                <p:cNvPicPr>
                  <a:picLocks noChangeAspect="1"/>
                </p:cNvPicPr>
                <p:nvPr/>
              </p:nvPicPr>
              <p:blipFill>
                <a:blip r:embed="rId24" cstate="print"/>
                <a:stretch>
                  <a:fillRect/>
                </a:stretch>
              </p:blipFill>
              <p:spPr>
                <a:xfrm rot="5400000">
                  <a:off x="4582034" y="7488220"/>
                  <a:ext cx="245379" cy="33262"/>
                </a:xfrm>
                <a:prstGeom prst="rect">
                  <a:avLst/>
                </a:prstGeom>
              </p:spPr>
            </p:pic>
          </p:grpSp>
          <p:grpSp>
            <p:nvGrpSpPr>
              <p:cNvPr id="1023" name="그룹 1023"/>
              <p:cNvGrpSpPr/>
              <p:nvPr/>
            </p:nvGrpSpPr>
            <p:grpSpPr>
              <a:xfrm>
                <a:off x="4684127" y="7372152"/>
                <a:ext cx="260352" cy="33262"/>
                <a:chOff x="4684127" y="7372152"/>
                <a:chExt cx="260352" cy="33262"/>
              </a:xfrm>
            </p:grpSpPr>
            <p:pic>
              <p:nvPicPr>
                <p:cNvPr id="69" name="Object 68"/>
                <p:cNvPicPr>
                  <a:picLocks noChangeAspect="1"/>
                </p:cNvPicPr>
                <p:nvPr/>
              </p:nvPicPr>
              <p:blipFill>
                <a:blip r:embed="rId25" cstate="print"/>
                <a:stretch>
                  <a:fillRect/>
                </a:stretch>
              </p:blipFill>
              <p:spPr>
                <a:xfrm rot="10800000">
                  <a:off x="4684127" y="7372152"/>
                  <a:ext cx="260352" cy="33262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24" name="그룹 1024"/>
            <p:cNvGrpSpPr/>
            <p:nvPr/>
          </p:nvGrpSpPr>
          <p:grpSpPr>
            <a:xfrm>
              <a:off x="3453361" y="6202067"/>
              <a:ext cx="5287960" cy="33262"/>
              <a:chOff x="3453361" y="6202067"/>
              <a:chExt cx="5287960" cy="33262"/>
            </a:xfrm>
          </p:grpSpPr>
          <p:pic>
            <p:nvPicPr>
              <p:cNvPr id="73" name="Object 72"/>
              <p:cNvPicPr>
                <a:picLocks noChangeAspect="1"/>
              </p:cNvPicPr>
              <p:nvPr/>
            </p:nvPicPr>
            <p:blipFill>
              <a:blip r:embed="rId26" cstate="print"/>
              <a:stretch>
                <a:fillRect/>
              </a:stretch>
            </p:blipFill>
            <p:spPr>
              <a:xfrm rot="3840000">
                <a:off x="3453361" y="6202067"/>
                <a:ext cx="5287960" cy="33262"/>
              </a:xfrm>
              <a:prstGeom prst="rect">
                <a:avLst/>
              </a:prstGeom>
            </p:spPr>
          </p:pic>
        </p:grpSp>
        <p:grpSp>
          <p:nvGrpSpPr>
            <p:cNvPr id="1025" name="그룹 1025"/>
            <p:cNvGrpSpPr/>
            <p:nvPr/>
          </p:nvGrpSpPr>
          <p:grpSpPr>
            <a:xfrm>
              <a:off x="3545312" y="5428669"/>
              <a:ext cx="3250964" cy="33262"/>
              <a:chOff x="3545312" y="5428669"/>
              <a:chExt cx="3250964" cy="33262"/>
            </a:xfrm>
          </p:grpSpPr>
          <p:pic>
            <p:nvPicPr>
              <p:cNvPr id="76" name="Object 75"/>
              <p:cNvPicPr>
                <a:picLocks noChangeAspect="1"/>
              </p:cNvPicPr>
              <p:nvPr/>
            </p:nvPicPr>
            <p:blipFill>
              <a:blip r:embed="rId27" cstate="print"/>
              <a:stretch>
                <a:fillRect/>
              </a:stretch>
            </p:blipFill>
            <p:spPr>
              <a:xfrm rot="4920000">
                <a:off x="3545312" y="5428669"/>
                <a:ext cx="3250964" cy="33262"/>
              </a:xfrm>
              <a:prstGeom prst="rect">
                <a:avLst/>
              </a:prstGeom>
            </p:spPr>
          </p:pic>
        </p:grpSp>
        <p:grpSp>
          <p:nvGrpSpPr>
            <p:cNvPr id="1026" name="그룹 1026"/>
            <p:cNvGrpSpPr/>
            <p:nvPr/>
          </p:nvGrpSpPr>
          <p:grpSpPr>
            <a:xfrm>
              <a:off x="2091398" y="7320049"/>
              <a:ext cx="3356182" cy="33262"/>
              <a:chOff x="2091398" y="7320049"/>
              <a:chExt cx="3356182" cy="33262"/>
            </a:xfrm>
          </p:grpSpPr>
          <p:pic>
            <p:nvPicPr>
              <p:cNvPr id="79" name="Object 78"/>
              <p:cNvPicPr>
                <a:picLocks noChangeAspect="1"/>
              </p:cNvPicPr>
              <p:nvPr/>
            </p:nvPicPr>
            <p:blipFill>
              <a:blip r:embed="rId28" cstate="print"/>
              <a:stretch>
                <a:fillRect/>
              </a:stretch>
            </p:blipFill>
            <p:spPr>
              <a:xfrm rot="-600000">
                <a:off x="2091398" y="7320049"/>
                <a:ext cx="3356182" cy="33262"/>
              </a:xfrm>
              <a:prstGeom prst="rect">
                <a:avLst/>
              </a:prstGeom>
            </p:spPr>
          </p:pic>
        </p:grpSp>
        <p:grpSp>
          <p:nvGrpSpPr>
            <p:cNvPr id="1027" name="그룹 1027"/>
            <p:cNvGrpSpPr/>
            <p:nvPr/>
          </p:nvGrpSpPr>
          <p:grpSpPr>
            <a:xfrm>
              <a:off x="5137191" y="7802466"/>
              <a:ext cx="2349115" cy="33262"/>
              <a:chOff x="5137191" y="7802466"/>
              <a:chExt cx="2349115" cy="33262"/>
            </a:xfrm>
          </p:grpSpPr>
          <p:pic>
            <p:nvPicPr>
              <p:cNvPr id="82" name="Object 81"/>
              <p:cNvPicPr>
                <a:picLocks noChangeAspect="1"/>
              </p:cNvPicPr>
              <p:nvPr/>
            </p:nvPicPr>
            <p:blipFill>
              <a:blip r:embed="rId29" cstate="print"/>
              <a:stretch>
                <a:fillRect/>
              </a:stretch>
            </p:blipFill>
            <p:spPr>
              <a:xfrm rot="-8400000">
                <a:off x="5137191" y="7802466"/>
                <a:ext cx="2349115" cy="33262"/>
              </a:xfrm>
              <a:prstGeom prst="rect">
                <a:avLst/>
              </a:prstGeom>
            </p:spPr>
          </p:pic>
        </p:grpSp>
        <p:grpSp>
          <p:nvGrpSpPr>
            <p:cNvPr id="1028" name="그룹 1028"/>
            <p:cNvGrpSpPr/>
            <p:nvPr/>
          </p:nvGrpSpPr>
          <p:grpSpPr>
            <a:xfrm>
              <a:off x="3020472" y="5705004"/>
              <a:ext cx="3827367" cy="33262"/>
              <a:chOff x="3020472" y="5705004"/>
              <a:chExt cx="3827367" cy="33262"/>
            </a:xfrm>
          </p:grpSpPr>
          <p:pic>
            <p:nvPicPr>
              <p:cNvPr id="85" name="Object 84"/>
              <p:cNvPicPr>
                <a:picLocks noChangeAspect="1"/>
              </p:cNvPicPr>
              <p:nvPr/>
            </p:nvPicPr>
            <p:blipFill>
              <a:blip r:embed="rId30" cstate="print"/>
              <a:stretch>
                <a:fillRect/>
              </a:stretch>
            </p:blipFill>
            <p:spPr>
              <a:xfrm rot="5400000">
                <a:off x="3020472" y="5705004"/>
                <a:ext cx="3827367" cy="33262"/>
              </a:xfrm>
              <a:prstGeom prst="rect">
                <a:avLst/>
              </a:prstGeom>
            </p:spPr>
          </p:pic>
        </p:grpSp>
        <p:grpSp>
          <p:nvGrpSpPr>
            <p:cNvPr id="1029" name="그룹 1029"/>
            <p:cNvGrpSpPr/>
            <p:nvPr/>
          </p:nvGrpSpPr>
          <p:grpSpPr>
            <a:xfrm>
              <a:off x="2004081" y="6845290"/>
              <a:ext cx="3867742" cy="33262"/>
              <a:chOff x="2004081" y="6845290"/>
              <a:chExt cx="3867742" cy="33262"/>
            </a:xfrm>
          </p:grpSpPr>
          <p:pic>
            <p:nvPicPr>
              <p:cNvPr id="88" name="Object 87"/>
              <p:cNvPicPr>
                <a:picLocks noChangeAspect="1"/>
              </p:cNvPicPr>
              <p:nvPr/>
            </p:nvPicPr>
            <p:blipFill>
              <a:blip r:embed="rId31" cstate="print"/>
              <a:stretch>
                <a:fillRect/>
              </a:stretch>
            </p:blipFill>
            <p:spPr>
              <a:xfrm rot="9480000">
                <a:off x="2004081" y="6845290"/>
                <a:ext cx="3867742" cy="33262"/>
              </a:xfrm>
              <a:prstGeom prst="rect">
                <a:avLst/>
              </a:prstGeom>
            </p:spPr>
          </p:pic>
        </p:grpSp>
        <p:grpSp>
          <p:nvGrpSpPr>
            <p:cNvPr id="1030" name="그룹 1030"/>
            <p:cNvGrpSpPr/>
            <p:nvPr/>
          </p:nvGrpSpPr>
          <p:grpSpPr>
            <a:xfrm>
              <a:off x="5553206" y="6177015"/>
              <a:ext cx="324945" cy="256997"/>
              <a:chOff x="5553206" y="6177015"/>
              <a:chExt cx="324945" cy="256997"/>
            </a:xfrm>
          </p:grpSpPr>
          <p:grpSp>
            <p:nvGrpSpPr>
              <p:cNvPr id="1031" name="그룹 1031"/>
              <p:cNvGrpSpPr/>
              <p:nvPr/>
            </p:nvGrpSpPr>
            <p:grpSpPr>
              <a:xfrm>
                <a:off x="5634043" y="6354704"/>
                <a:ext cx="245379" cy="33262"/>
                <a:chOff x="5634043" y="6354704"/>
                <a:chExt cx="245379" cy="33262"/>
              </a:xfrm>
            </p:grpSpPr>
            <p:pic>
              <p:nvPicPr>
                <p:cNvPr id="92" name="Object 91"/>
                <p:cNvPicPr>
                  <a:picLocks noChangeAspect="1"/>
                </p:cNvPicPr>
                <p:nvPr/>
              </p:nvPicPr>
              <p:blipFill>
                <a:blip r:embed="rId24" cstate="print"/>
                <a:stretch>
                  <a:fillRect/>
                </a:stretch>
              </p:blipFill>
              <p:spPr>
                <a:xfrm rot="-1140000">
                  <a:off x="5634043" y="6354704"/>
                  <a:ext cx="245379" cy="33262"/>
                </a:xfrm>
                <a:prstGeom prst="rect">
                  <a:avLst/>
                </a:prstGeom>
              </p:spPr>
            </p:pic>
          </p:grpSp>
          <p:grpSp>
            <p:nvGrpSpPr>
              <p:cNvPr id="1032" name="그룹 1032"/>
              <p:cNvGrpSpPr/>
              <p:nvPr/>
            </p:nvGrpSpPr>
            <p:grpSpPr>
              <a:xfrm>
                <a:off x="5481136" y="6288883"/>
                <a:ext cx="260352" cy="33262"/>
                <a:chOff x="5481136" y="6288883"/>
                <a:chExt cx="260352" cy="33262"/>
              </a:xfrm>
            </p:grpSpPr>
            <p:pic>
              <p:nvPicPr>
                <p:cNvPr id="95" name="Object 94"/>
                <p:cNvPicPr>
                  <a:picLocks noChangeAspect="1"/>
                </p:cNvPicPr>
                <p:nvPr/>
              </p:nvPicPr>
              <p:blipFill>
                <a:blip r:embed="rId25" cstate="print"/>
                <a:stretch>
                  <a:fillRect/>
                </a:stretch>
              </p:blipFill>
              <p:spPr>
                <a:xfrm rot="4260000">
                  <a:off x="5481136" y="6288883"/>
                  <a:ext cx="260352" cy="33262"/>
                </a:xfrm>
                <a:prstGeom prst="rect">
                  <a:avLst/>
                </a:prstGeom>
              </p:spPr>
            </p:pic>
          </p:grpSp>
        </p:grpSp>
        <p:pic>
          <p:nvPicPr>
            <p:cNvPr id="98" name="Object 97"/>
            <p:cNvPicPr>
              <a:picLocks noChangeAspect="1"/>
            </p:cNvPicPr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247232" y="5589990"/>
              <a:ext cx="1185990" cy="1683838"/>
            </a:xfrm>
            <a:prstGeom prst="rect">
              <a:avLst/>
            </a:prstGeom>
          </p:spPr>
        </p:pic>
        <p:pic>
          <p:nvPicPr>
            <p:cNvPr id="99" name="Object 98"/>
            <p:cNvPicPr>
              <a:picLocks noChangeAspect="1"/>
            </p:cNvPicPr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296628" y="5110622"/>
              <a:ext cx="1205038" cy="168383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68092" y="819626"/>
            <a:ext cx="17149531" cy="9214612"/>
            <a:chOff x="568092" y="819626"/>
            <a:chExt cx="17149531" cy="921461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8092" y="819626"/>
              <a:ext cx="17149531" cy="921461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41235" y="1101211"/>
            <a:ext cx="16603245" cy="8661528"/>
            <a:chOff x="841235" y="1101211"/>
            <a:chExt cx="16603245" cy="866152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1235" y="1101211"/>
              <a:ext cx="16603245" cy="8661528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2721690" y="9240437"/>
            <a:ext cx="3706902" cy="522303"/>
            <a:chOff x="12721690" y="9240437"/>
            <a:chExt cx="3706902" cy="522303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4448042" y="9552567"/>
              <a:ext cx="928447" cy="210172"/>
              <a:chOff x="14448042" y="9552567"/>
              <a:chExt cx="928447" cy="210172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4448042" y="9552567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15500144" y="9552567"/>
              <a:ext cx="928447" cy="210172"/>
              <a:chOff x="15500144" y="9552567"/>
              <a:chExt cx="928447" cy="210172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5500144" y="9552567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12721690" y="9240437"/>
              <a:ext cx="1610016" cy="522303"/>
              <a:chOff x="12721690" y="9240437"/>
              <a:chExt cx="1610016" cy="522303"/>
            </a:xfrm>
          </p:grpSpPr>
          <p:grpSp>
            <p:nvGrpSpPr>
              <p:cNvPr id="1008" name="그룹 1008"/>
              <p:cNvGrpSpPr/>
              <p:nvPr/>
            </p:nvGrpSpPr>
            <p:grpSpPr>
              <a:xfrm>
                <a:off x="12738961" y="9240437"/>
                <a:ext cx="1575474" cy="522303"/>
                <a:chOff x="12738961" y="9240437"/>
                <a:chExt cx="1575474" cy="522303"/>
              </a:xfrm>
            </p:grpSpPr>
            <p:pic>
              <p:nvPicPr>
                <p:cNvPr id="20" name="Object 19"/>
                <p:cNvPicPr>
                  <a:picLocks noChangeAspect="1"/>
                </p:cNvPicPr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12738961" y="9240437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09" name="그룹 1009"/>
              <p:cNvGrpSpPr/>
              <p:nvPr/>
            </p:nvGrpSpPr>
            <p:grpSpPr>
              <a:xfrm>
                <a:off x="12721690" y="9240437"/>
                <a:ext cx="1610016" cy="190664"/>
                <a:chOff x="12721690" y="9240437"/>
                <a:chExt cx="1610016" cy="190664"/>
              </a:xfrm>
            </p:grpSpPr>
            <p:pic>
              <p:nvPicPr>
                <p:cNvPr id="23" name="Object 22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2721690" y="9240437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0" name="그룹 1010"/>
          <p:cNvGrpSpPr/>
          <p:nvPr/>
        </p:nvGrpSpPr>
        <p:grpSpPr>
          <a:xfrm>
            <a:off x="4728856" y="4685714"/>
            <a:ext cx="8828003" cy="2959194"/>
            <a:chOff x="4728856" y="4685714"/>
            <a:chExt cx="8828003" cy="2959194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28856" y="4685714"/>
              <a:ext cx="8828003" cy="2959194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5135561" y="4388610"/>
            <a:ext cx="871018" cy="871018"/>
            <a:chOff x="5135561" y="4388610"/>
            <a:chExt cx="871018" cy="871018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35561" y="4388610"/>
              <a:ext cx="871018" cy="871018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690308" y="1326074"/>
            <a:ext cx="2417114" cy="2417114"/>
            <a:chOff x="1690308" y="1326074"/>
            <a:chExt cx="2417114" cy="2417114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-720000">
              <a:off x="1690308" y="1326074"/>
              <a:ext cx="2417114" cy="2417114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4544315" y="3870543"/>
            <a:ext cx="3112778" cy="3112778"/>
            <a:chOff x="14544315" y="3870543"/>
            <a:chExt cx="3112778" cy="3112778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 rot="-1200000">
              <a:off x="14544315" y="3870543"/>
              <a:ext cx="3112778" cy="3112778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5632369" y="1115058"/>
            <a:ext cx="5163637" cy="2488110"/>
            <a:chOff x="5632369" y="1115058"/>
            <a:chExt cx="5163637" cy="2488110"/>
          </a:xfrm>
        </p:grpSpPr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-780000">
              <a:off x="5632369" y="1115058"/>
              <a:ext cx="5163637" cy="2488110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32888" y="2600407"/>
            <a:ext cx="8231292" cy="8327806"/>
            <a:chOff x="32888" y="2600407"/>
            <a:chExt cx="8231292" cy="8327806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2888" y="2600407"/>
              <a:ext cx="8231292" cy="8327806"/>
            </a:xfrm>
            <a:prstGeom prst="rect">
              <a:avLst/>
            </a:prstGeom>
          </p:spPr>
        </p:pic>
      </p:grpSp>
      <p:pic>
        <p:nvPicPr>
          <p:cNvPr id="45" name="Object 44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887589" y="5103503"/>
            <a:ext cx="8335053" cy="263814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6469" y="8557444"/>
            <a:ext cx="18866725" cy="2184337"/>
            <a:chOff x="-236469" y="8557444"/>
            <a:chExt cx="18866725" cy="21843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6469" y="8557444"/>
              <a:ext cx="18866725" cy="21843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8092" y="659020"/>
            <a:ext cx="17077859" cy="8990593"/>
            <a:chOff x="568092" y="659020"/>
            <a:chExt cx="17077859" cy="89905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568092" y="659020"/>
              <a:ext cx="17077859" cy="8990593"/>
              <a:chOff x="568092" y="659020"/>
              <a:chExt cx="17077859" cy="899059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68092" y="659020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03842" y="892596"/>
              <a:ext cx="16628776" cy="8536045"/>
              <a:chOff x="803842" y="892596"/>
              <a:chExt cx="16628776" cy="853604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03842" y="892596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326747" y="8906339"/>
            <a:ext cx="3706902" cy="522303"/>
            <a:chOff x="13326747" y="8906339"/>
            <a:chExt cx="3706902" cy="52230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5053098" y="9218470"/>
              <a:ext cx="928447" cy="210172"/>
              <a:chOff x="15053098" y="9218470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053098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6105201" y="9218470"/>
              <a:ext cx="928447" cy="210172"/>
              <a:chOff x="16105201" y="9218470"/>
              <a:chExt cx="928447" cy="21017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105201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326747" y="8906339"/>
              <a:ext cx="1610016" cy="522303"/>
              <a:chOff x="13326747" y="8906339"/>
              <a:chExt cx="1610016" cy="522303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3344017" y="8906339"/>
                <a:ext cx="1575474" cy="522303"/>
                <a:chOff x="13344017" y="8906339"/>
                <a:chExt cx="1575474" cy="522303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3344017" y="8906339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3326747" y="8906339"/>
                <a:ext cx="1610016" cy="190664"/>
                <a:chOff x="13326747" y="8906339"/>
                <a:chExt cx="1610016" cy="190664"/>
              </a:xfrm>
            </p:grpSpPr>
            <p:pic>
              <p:nvPicPr>
                <p:cNvPr id="28" name="Object 27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3326747" y="8906339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2" name="그룹 1012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767840" y="6969232"/>
            <a:ext cx="4605582" cy="35714"/>
            <a:chOff x="1767840" y="6969232"/>
            <a:chExt cx="4605582" cy="35714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1980000">
              <a:off x="1767840" y="6969232"/>
              <a:ext cx="4605582" cy="35714"/>
            </a:xfrm>
            <a:prstGeom prst="rect">
              <a:avLst/>
            </a:prstGeom>
          </p:spPr>
        </p:pic>
      </p:grpSp>
      <p:pic>
        <p:nvPicPr>
          <p:cNvPr id="47" name="Object 46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80545" y="1050660"/>
            <a:ext cx="5477057" cy="895848"/>
          </a:xfrm>
          <a:prstGeom prst="rect">
            <a:avLst/>
          </a:prstGeom>
        </p:spPr>
      </p:pic>
      <p:pic>
        <p:nvPicPr>
          <p:cNvPr id="48" name="Object 47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264790" y="1884571"/>
            <a:ext cx="5060476" cy="1297695"/>
          </a:xfrm>
          <a:prstGeom prst="rect">
            <a:avLst/>
          </a:prstGeom>
        </p:spPr>
      </p:pic>
      <p:pic>
        <p:nvPicPr>
          <p:cNvPr id="49" name="Object 48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656585" y="2652899"/>
            <a:ext cx="8175946" cy="1033860"/>
          </a:xfrm>
          <a:prstGeom prst="rect">
            <a:avLst/>
          </a:prstGeom>
        </p:spPr>
      </p:pic>
      <p:grpSp>
        <p:nvGrpSpPr>
          <p:cNvPr id="1017" name="그룹 1017"/>
          <p:cNvGrpSpPr/>
          <p:nvPr/>
        </p:nvGrpSpPr>
        <p:grpSpPr>
          <a:xfrm>
            <a:off x="1680039" y="4422722"/>
            <a:ext cx="5000971" cy="4134722"/>
            <a:chOff x="1680039" y="4422722"/>
            <a:chExt cx="5000971" cy="4134722"/>
          </a:xfrm>
        </p:grpSpPr>
        <p:grpSp>
          <p:nvGrpSpPr>
            <p:cNvPr id="1018" name="그룹 1018"/>
            <p:cNvGrpSpPr/>
            <p:nvPr/>
          </p:nvGrpSpPr>
          <p:grpSpPr>
            <a:xfrm>
              <a:off x="2134761" y="4899340"/>
              <a:ext cx="3818668" cy="3409767"/>
              <a:chOff x="2134761" y="4899340"/>
              <a:chExt cx="3818668" cy="3409767"/>
            </a:xfrm>
          </p:grpSpPr>
          <p:pic>
            <p:nvPicPr>
              <p:cNvPr id="52" name="Object 51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 rot="10680000">
                <a:off x="2134761" y="4899340"/>
                <a:ext cx="3818668" cy="3409767"/>
              </a:xfrm>
              <a:prstGeom prst="rect">
                <a:avLst/>
              </a:prstGeom>
            </p:spPr>
          </p:pic>
        </p:grpSp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527196" y="5054522"/>
              <a:ext cx="878040" cy="1432373"/>
            </a:xfrm>
            <a:prstGeom prst="rect">
              <a:avLst/>
            </a:prstGeom>
          </p:spPr>
        </p:pic>
        <p:pic>
          <p:nvPicPr>
            <p:cNvPr id="55" name="Object 54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21081" y="7211044"/>
              <a:ext cx="1030421" cy="1432373"/>
            </a:xfrm>
            <a:prstGeom prst="rect">
              <a:avLst/>
            </a:prstGeom>
          </p:spPr>
        </p:pic>
        <p:pic>
          <p:nvPicPr>
            <p:cNvPr id="56" name="Object 55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849399" y="7591809"/>
              <a:ext cx="954231" cy="1422850"/>
            </a:xfrm>
            <a:prstGeom prst="rect">
              <a:avLst/>
            </a:prstGeom>
          </p:spPr>
        </p:pic>
        <p:pic>
          <p:nvPicPr>
            <p:cNvPr id="57" name="Object 56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310107" y="4110498"/>
              <a:ext cx="1030421" cy="1432373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2986075" y="6987089"/>
            <a:ext cx="304274" cy="307563"/>
            <a:chOff x="2986075" y="6987089"/>
            <a:chExt cx="304274" cy="307563"/>
          </a:xfrm>
        </p:grpSpPr>
        <p:pic>
          <p:nvPicPr>
            <p:cNvPr id="60" name="Object 59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986075" y="6987089"/>
              <a:ext cx="304274" cy="307563"/>
            </a:xfrm>
            <a:prstGeom prst="rect">
              <a:avLst/>
            </a:prstGeom>
          </p:spPr>
        </p:pic>
      </p:grpSp>
      <p:grpSp>
        <p:nvGrpSpPr>
          <p:cNvPr id="1020" name="그룹 1020"/>
          <p:cNvGrpSpPr/>
          <p:nvPr/>
        </p:nvGrpSpPr>
        <p:grpSpPr>
          <a:xfrm>
            <a:off x="4279188" y="6034524"/>
            <a:ext cx="304274" cy="307563"/>
            <a:chOff x="4279188" y="6034524"/>
            <a:chExt cx="304274" cy="307563"/>
          </a:xfrm>
        </p:grpSpPr>
        <p:pic>
          <p:nvPicPr>
            <p:cNvPr id="63" name="Object 62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279188" y="6034524"/>
              <a:ext cx="304274" cy="307563"/>
            </a:xfrm>
            <a:prstGeom prst="rect">
              <a:avLst/>
            </a:prstGeom>
          </p:spPr>
        </p:pic>
      </p:grpSp>
      <p:grpSp>
        <p:nvGrpSpPr>
          <p:cNvPr id="1021" name="그룹 1021"/>
          <p:cNvGrpSpPr/>
          <p:nvPr/>
        </p:nvGrpSpPr>
        <p:grpSpPr>
          <a:xfrm>
            <a:off x="3019576" y="6618160"/>
            <a:ext cx="1606089" cy="35714"/>
            <a:chOff x="3019576" y="6618160"/>
            <a:chExt cx="1606089" cy="35714"/>
          </a:xfrm>
        </p:grpSpPr>
        <p:pic>
          <p:nvPicPr>
            <p:cNvPr id="66" name="Object 65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 rot="8640000">
              <a:off x="3019576" y="6618160"/>
              <a:ext cx="1606089" cy="35714"/>
            </a:xfrm>
            <a:prstGeom prst="rect">
              <a:avLst/>
            </a:prstGeom>
          </p:spPr>
        </p:pic>
      </p:grpSp>
      <p:grpSp>
        <p:nvGrpSpPr>
          <p:cNvPr id="1022" name="그룹 1022"/>
          <p:cNvGrpSpPr/>
          <p:nvPr/>
        </p:nvGrpSpPr>
        <p:grpSpPr>
          <a:xfrm>
            <a:off x="8300256" y="6619462"/>
            <a:ext cx="1941131" cy="35714"/>
            <a:chOff x="8300256" y="6619462"/>
            <a:chExt cx="1941131" cy="35714"/>
          </a:xfrm>
        </p:grpSpPr>
        <p:pic>
          <p:nvPicPr>
            <p:cNvPr id="69" name="Object 68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 rot="1680000">
              <a:off x="8300256" y="6619462"/>
              <a:ext cx="1941131" cy="35714"/>
            </a:xfrm>
            <a:prstGeom prst="rect">
              <a:avLst/>
            </a:prstGeom>
          </p:spPr>
        </p:pic>
      </p:grpSp>
      <p:grpSp>
        <p:nvGrpSpPr>
          <p:cNvPr id="1023" name="그룹 1023"/>
          <p:cNvGrpSpPr/>
          <p:nvPr/>
        </p:nvGrpSpPr>
        <p:grpSpPr>
          <a:xfrm>
            <a:off x="7709534" y="4931133"/>
            <a:ext cx="3818668" cy="3409767"/>
            <a:chOff x="7709534" y="4931133"/>
            <a:chExt cx="3818668" cy="3409767"/>
          </a:xfrm>
        </p:grpSpPr>
        <p:pic>
          <p:nvPicPr>
            <p:cNvPr id="72" name="Object 71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 rot="10680000">
              <a:off x="7709534" y="4931133"/>
              <a:ext cx="3818668" cy="3409767"/>
            </a:xfrm>
            <a:prstGeom prst="rect">
              <a:avLst/>
            </a:prstGeom>
          </p:spPr>
        </p:pic>
      </p:grpSp>
      <p:pic>
        <p:nvPicPr>
          <p:cNvPr id="74" name="Object 73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147288" y="5054522"/>
            <a:ext cx="878040" cy="1432373"/>
          </a:xfrm>
          <a:prstGeom prst="rect">
            <a:avLst/>
          </a:prstGeom>
        </p:spPr>
      </p:pic>
      <p:pic>
        <p:nvPicPr>
          <p:cNvPr id="75" name="Object 74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7241173" y="7211044"/>
            <a:ext cx="1030421" cy="1432373"/>
          </a:xfrm>
          <a:prstGeom prst="rect">
            <a:avLst/>
          </a:prstGeom>
        </p:spPr>
      </p:pic>
      <p:pic>
        <p:nvPicPr>
          <p:cNvPr id="76" name="Object 75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1469491" y="7591809"/>
            <a:ext cx="954231" cy="1422850"/>
          </a:xfrm>
          <a:prstGeom prst="rect">
            <a:avLst/>
          </a:prstGeom>
        </p:spPr>
      </p:pic>
      <p:pic>
        <p:nvPicPr>
          <p:cNvPr id="77" name="Object 76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0930199" y="4110498"/>
            <a:ext cx="1030421" cy="1432373"/>
          </a:xfrm>
          <a:prstGeom prst="rect">
            <a:avLst/>
          </a:prstGeom>
        </p:spPr>
      </p:pic>
      <p:grpSp>
        <p:nvGrpSpPr>
          <p:cNvPr id="1024" name="그룹 1024"/>
          <p:cNvGrpSpPr/>
          <p:nvPr/>
        </p:nvGrpSpPr>
        <p:grpSpPr>
          <a:xfrm>
            <a:off x="8305604" y="6034524"/>
            <a:ext cx="304274" cy="307563"/>
            <a:chOff x="8305604" y="6034524"/>
            <a:chExt cx="304274" cy="307563"/>
          </a:xfrm>
        </p:grpSpPr>
        <p:pic>
          <p:nvPicPr>
            <p:cNvPr id="79" name="Object 78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305604" y="6034524"/>
              <a:ext cx="304274" cy="307563"/>
            </a:xfrm>
            <a:prstGeom prst="rect">
              <a:avLst/>
            </a:prstGeom>
          </p:spPr>
        </p:pic>
      </p:grpSp>
      <p:grpSp>
        <p:nvGrpSpPr>
          <p:cNvPr id="1025" name="그룹 1025"/>
          <p:cNvGrpSpPr/>
          <p:nvPr/>
        </p:nvGrpSpPr>
        <p:grpSpPr>
          <a:xfrm>
            <a:off x="9997945" y="6970645"/>
            <a:ext cx="304274" cy="307563"/>
            <a:chOff x="9997945" y="6970645"/>
            <a:chExt cx="304274" cy="307563"/>
          </a:xfrm>
        </p:grpSpPr>
        <p:pic>
          <p:nvPicPr>
            <p:cNvPr id="82" name="Object 81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997945" y="6970645"/>
              <a:ext cx="304274" cy="307563"/>
            </a:xfrm>
            <a:prstGeom prst="rect">
              <a:avLst/>
            </a:prstGeom>
          </p:spPr>
        </p:pic>
      </p:grpSp>
      <p:grpSp>
        <p:nvGrpSpPr>
          <p:cNvPr id="1026" name="그룹 1026"/>
          <p:cNvGrpSpPr/>
          <p:nvPr/>
        </p:nvGrpSpPr>
        <p:grpSpPr>
          <a:xfrm>
            <a:off x="7193318" y="6404548"/>
            <a:ext cx="4375955" cy="35714"/>
            <a:chOff x="7193318" y="6404548"/>
            <a:chExt cx="4375955" cy="35714"/>
          </a:xfrm>
        </p:grpSpPr>
        <p:pic>
          <p:nvPicPr>
            <p:cNvPr id="85" name="Object 84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 rot="8220000">
              <a:off x="7193318" y="6404548"/>
              <a:ext cx="4375955" cy="35714"/>
            </a:xfrm>
            <a:prstGeom prst="rect">
              <a:avLst/>
            </a:prstGeom>
          </p:spPr>
        </p:pic>
      </p:grpSp>
      <p:pic>
        <p:nvPicPr>
          <p:cNvPr id="87" name="Object 86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1630899" y="3211994"/>
            <a:ext cx="8215260" cy="1033860"/>
          </a:xfrm>
          <a:prstGeom prst="rect">
            <a:avLst/>
          </a:prstGeom>
        </p:spPr>
      </p:pic>
      <p:grpSp>
        <p:nvGrpSpPr>
          <p:cNvPr id="1027" name="그룹 1027"/>
          <p:cNvGrpSpPr/>
          <p:nvPr/>
        </p:nvGrpSpPr>
        <p:grpSpPr>
          <a:xfrm>
            <a:off x="12197118" y="4422722"/>
            <a:ext cx="5000971" cy="4134722"/>
            <a:chOff x="12197118" y="4422722"/>
            <a:chExt cx="5000971" cy="4134722"/>
          </a:xfrm>
        </p:grpSpPr>
        <p:grpSp>
          <p:nvGrpSpPr>
            <p:cNvPr id="1028" name="그룹 1028"/>
            <p:cNvGrpSpPr/>
            <p:nvPr/>
          </p:nvGrpSpPr>
          <p:grpSpPr>
            <a:xfrm>
              <a:off x="12651840" y="4899340"/>
              <a:ext cx="3818668" cy="3409767"/>
              <a:chOff x="12651840" y="4899340"/>
              <a:chExt cx="3818668" cy="3409767"/>
            </a:xfrm>
          </p:grpSpPr>
          <p:pic>
            <p:nvPicPr>
              <p:cNvPr id="90" name="Object 89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 rot="10680000">
                <a:off x="12651840" y="4899340"/>
                <a:ext cx="3818668" cy="3409767"/>
              </a:xfrm>
              <a:prstGeom prst="rect">
                <a:avLst/>
              </a:prstGeom>
            </p:spPr>
          </p:pic>
        </p:grpSp>
        <p:pic>
          <p:nvPicPr>
            <p:cNvPr id="92" name="Object 91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2044274" y="5054522"/>
              <a:ext cx="878040" cy="1432373"/>
            </a:xfrm>
            <a:prstGeom prst="rect">
              <a:avLst/>
            </a:prstGeom>
          </p:spPr>
        </p:pic>
        <p:pic>
          <p:nvPicPr>
            <p:cNvPr id="93" name="Object 92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138160" y="7211044"/>
              <a:ext cx="1030421" cy="1432373"/>
            </a:xfrm>
            <a:prstGeom prst="rect">
              <a:avLst/>
            </a:prstGeom>
          </p:spPr>
        </p:pic>
        <p:pic>
          <p:nvPicPr>
            <p:cNvPr id="94" name="Object 93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366477" y="7591809"/>
              <a:ext cx="954231" cy="1422850"/>
            </a:xfrm>
            <a:prstGeom prst="rect">
              <a:avLst/>
            </a:prstGeom>
          </p:spPr>
        </p:pic>
        <p:pic>
          <p:nvPicPr>
            <p:cNvPr id="95" name="Object 94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5827186" y="4110498"/>
              <a:ext cx="1030421" cy="1432373"/>
            </a:xfrm>
            <a:prstGeom prst="rect">
              <a:avLst/>
            </a:prstGeom>
          </p:spPr>
        </p:pic>
      </p:grpSp>
      <p:grpSp>
        <p:nvGrpSpPr>
          <p:cNvPr id="1029" name="그룹 1029"/>
          <p:cNvGrpSpPr/>
          <p:nvPr/>
        </p:nvGrpSpPr>
        <p:grpSpPr>
          <a:xfrm>
            <a:off x="13174609" y="6034524"/>
            <a:ext cx="304274" cy="307563"/>
            <a:chOff x="13174609" y="6034524"/>
            <a:chExt cx="304274" cy="307563"/>
          </a:xfrm>
        </p:grpSpPr>
        <p:pic>
          <p:nvPicPr>
            <p:cNvPr id="98" name="Object 97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3174609" y="6034524"/>
              <a:ext cx="304274" cy="307563"/>
            </a:xfrm>
            <a:prstGeom prst="rect">
              <a:avLst/>
            </a:prstGeom>
          </p:spPr>
        </p:pic>
      </p:grpSp>
      <p:grpSp>
        <p:nvGrpSpPr>
          <p:cNvPr id="1030" name="그룹 1030"/>
          <p:cNvGrpSpPr/>
          <p:nvPr/>
        </p:nvGrpSpPr>
        <p:grpSpPr>
          <a:xfrm>
            <a:off x="15180198" y="7089946"/>
            <a:ext cx="304274" cy="307563"/>
            <a:chOff x="15180198" y="7089946"/>
            <a:chExt cx="304274" cy="307563"/>
          </a:xfrm>
        </p:grpSpPr>
        <p:pic>
          <p:nvPicPr>
            <p:cNvPr id="101" name="Object 100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180198" y="7089946"/>
              <a:ext cx="304274" cy="307563"/>
            </a:xfrm>
            <a:prstGeom prst="rect">
              <a:avLst/>
            </a:prstGeom>
          </p:spPr>
        </p:pic>
      </p:grpSp>
      <p:grpSp>
        <p:nvGrpSpPr>
          <p:cNvPr id="1031" name="그룹 1031"/>
          <p:cNvGrpSpPr/>
          <p:nvPr/>
        </p:nvGrpSpPr>
        <p:grpSpPr>
          <a:xfrm>
            <a:off x="15028060" y="5749593"/>
            <a:ext cx="304274" cy="307563"/>
            <a:chOff x="15028060" y="5749593"/>
            <a:chExt cx="304274" cy="307563"/>
          </a:xfrm>
        </p:grpSpPr>
        <p:pic>
          <p:nvPicPr>
            <p:cNvPr id="104" name="Object 103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028060" y="5749593"/>
              <a:ext cx="304274" cy="307563"/>
            </a:xfrm>
            <a:prstGeom prst="rect">
              <a:avLst/>
            </a:prstGeom>
          </p:spPr>
        </p:pic>
      </p:grpSp>
      <p:grpSp>
        <p:nvGrpSpPr>
          <p:cNvPr id="1032" name="그룹 1032"/>
          <p:cNvGrpSpPr/>
          <p:nvPr/>
        </p:nvGrpSpPr>
        <p:grpSpPr>
          <a:xfrm>
            <a:off x="13610436" y="7124427"/>
            <a:ext cx="304274" cy="307563"/>
            <a:chOff x="13610436" y="7124427"/>
            <a:chExt cx="304274" cy="307563"/>
          </a:xfrm>
        </p:grpSpPr>
        <p:pic>
          <p:nvPicPr>
            <p:cNvPr id="107" name="Object 106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3610436" y="7124427"/>
              <a:ext cx="304274" cy="307563"/>
            </a:xfrm>
            <a:prstGeom prst="rect">
              <a:avLst/>
            </a:prstGeom>
          </p:spPr>
        </p:pic>
      </p:grpSp>
      <p:grpSp>
        <p:nvGrpSpPr>
          <p:cNvPr id="1033" name="그룹 1033"/>
          <p:cNvGrpSpPr/>
          <p:nvPr/>
        </p:nvGrpSpPr>
        <p:grpSpPr>
          <a:xfrm>
            <a:off x="13571662" y="6575479"/>
            <a:ext cx="1788611" cy="35714"/>
            <a:chOff x="13571662" y="6575479"/>
            <a:chExt cx="1788611" cy="35714"/>
          </a:xfrm>
        </p:grpSpPr>
        <p:pic>
          <p:nvPicPr>
            <p:cNvPr id="110" name="Object 109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 rot="8100000">
              <a:off x="13571662" y="6575479"/>
              <a:ext cx="1788611" cy="35714"/>
            </a:xfrm>
            <a:prstGeom prst="rect">
              <a:avLst/>
            </a:prstGeom>
          </p:spPr>
        </p:pic>
      </p:grpSp>
      <p:grpSp>
        <p:nvGrpSpPr>
          <p:cNvPr id="1034" name="그룹 1034"/>
          <p:cNvGrpSpPr/>
          <p:nvPr/>
        </p:nvGrpSpPr>
        <p:grpSpPr>
          <a:xfrm>
            <a:off x="13253270" y="6698160"/>
            <a:ext cx="2266341" cy="35714"/>
            <a:chOff x="13253270" y="6698160"/>
            <a:chExt cx="2266341" cy="35714"/>
          </a:xfrm>
        </p:grpSpPr>
        <p:pic>
          <p:nvPicPr>
            <p:cNvPr id="113" name="Object 112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 rot="-9120000">
              <a:off x="13253270" y="6698160"/>
              <a:ext cx="2266341" cy="35714"/>
            </a:xfrm>
            <a:prstGeom prst="rect">
              <a:avLst/>
            </a:prstGeom>
          </p:spPr>
        </p:pic>
      </p:grpSp>
      <p:pic>
        <p:nvPicPr>
          <p:cNvPr id="115" name="Object 114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13968966" y="5731823"/>
            <a:ext cx="954231" cy="1422850"/>
          </a:xfrm>
          <a:prstGeom prst="rect">
            <a:avLst/>
          </a:prstGeom>
        </p:spPr>
      </p:pic>
      <p:pic>
        <p:nvPicPr>
          <p:cNvPr id="116" name="Object 115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1621375" y="3763023"/>
            <a:ext cx="7453984" cy="109963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6469" y="8557444"/>
            <a:ext cx="18866725" cy="2184337"/>
            <a:chOff x="-236469" y="8557444"/>
            <a:chExt cx="18866725" cy="21843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6469" y="8557444"/>
              <a:ext cx="18866725" cy="21843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8092" y="659020"/>
            <a:ext cx="17077859" cy="8990593"/>
            <a:chOff x="568092" y="659020"/>
            <a:chExt cx="17077859" cy="89905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568092" y="659020"/>
              <a:ext cx="17077859" cy="8990593"/>
              <a:chOff x="568092" y="659020"/>
              <a:chExt cx="17077859" cy="899059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68092" y="659020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03842" y="892596"/>
              <a:ext cx="16628776" cy="8536045"/>
              <a:chOff x="803842" y="892596"/>
              <a:chExt cx="16628776" cy="853604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03842" y="892596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326747" y="8906339"/>
            <a:ext cx="3706902" cy="522303"/>
            <a:chOff x="13326747" y="8906339"/>
            <a:chExt cx="3706902" cy="52230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5053098" y="9218470"/>
              <a:ext cx="928447" cy="210172"/>
              <a:chOff x="15053098" y="9218470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053098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6105201" y="9218470"/>
              <a:ext cx="928447" cy="210172"/>
              <a:chOff x="16105201" y="9218470"/>
              <a:chExt cx="928447" cy="21017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105201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326747" y="8906339"/>
              <a:ext cx="1610016" cy="522303"/>
              <a:chOff x="13326747" y="8906339"/>
              <a:chExt cx="1610016" cy="522303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3344017" y="8906339"/>
                <a:ext cx="1575474" cy="522303"/>
                <a:chOff x="13344017" y="8906339"/>
                <a:chExt cx="1575474" cy="522303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3344017" y="8906339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3326747" y="8906339"/>
                <a:ext cx="1610016" cy="190664"/>
                <a:chOff x="13326747" y="8906339"/>
                <a:chExt cx="1610016" cy="190664"/>
              </a:xfrm>
            </p:grpSpPr>
            <p:pic>
              <p:nvPicPr>
                <p:cNvPr id="28" name="Object 27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3326747" y="8906339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2" name="그룹 1012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9844226" y="1714500"/>
            <a:ext cx="7189422" cy="6842944"/>
            <a:chOff x="9844226" y="1714500"/>
            <a:chExt cx="7189422" cy="6842944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844226" y="1714500"/>
              <a:ext cx="7189422" cy="6842944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8828152" y="5053679"/>
            <a:ext cx="7054987" cy="35714"/>
            <a:chOff x="8828152" y="5053679"/>
            <a:chExt cx="7054987" cy="35714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6480000">
              <a:off x="8828152" y="5053679"/>
              <a:ext cx="7054987" cy="35714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10972992" y="5037235"/>
            <a:ext cx="6991412" cy="35714"/>
            <a:chOff x="10972992" y="5037235"/>
            <a:chExt cx="6991412" cy="35714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 rot="4380000">
              <a:off x="10972992" y="5037235"/>
              <a:ext cx="6991412" cy="35714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11255359" y="4583089"/>
            <a:ext cx="304274" cy="307563"/>
            <a:chOff x="11255359" y="4583089"/>
            <a:chExt cx="304274" cy="307563"/>
          </a:xfrm>
        </p:grpSpPr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255359" y="4583089"/>
              <a:ext cx="304274" cy="307563"/>
            </a:xfrm>
            <a:prstGeom prst="rect">
              <a:avLst/>
            </a:prstGeom>
          </p:spPr>
        </p:pic>
      </p:grpSp>
      <p:grpSp>
        <p:nvGrpSpPr>
          <p:cNvPr id="1020" name="그룹 1020"/>
          <p:cNvGrpSpPr/>
          <p:nvPr/>
        </p:nvGrpSpPr>
        <p:grpSpPr>
          <a:xfrm>
            <a:off x="13353223" y="6293936"/>
            <a:ext cx="304274" cy="307563"/>
            <a:chOff x="13353223" y="6293936"/>
            <a:chExt cx="304274" cy="307563"/>
          </a:xfrm>
        </p:grpSpPr>
        <p:pic>
          <p:nvPicPr>
            <p:cNvPr id="57" name="Object 56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 rot="-60000">
              <a:off x="13353223" y="6293936"/>
              <a:ext cx="304274" cy="307563"/>
            </a:xfrm>
            <a:prstGeom prst="rect">
              <a:avLst/>
            </a:prstGeom>
          </p:spPr>
        </p:pic>
      </p:grpSp>
      <p:grpSp>
        <p:nvGrpSpPr>
          <p:cNvPr id="1021" name="그룹 1021"/>
          <p:cNvGrpSpPr/>
          <p:nvPr/>
        </p:nvGrpSpPr>
        <p:grpSpPr>
          <a:xfrm>
            <a:off x="15297310" y="4652387"/>
            <a:ext cx="304274" cy="307563"/>
            <a:chOff x="15297310" y="4652387"/>
            <a:chExt cx="304274" cy="307563"/>
          </a:xfrm>
        </p:grpSpPr>
        <p:pic>
          <p:nvPicPr>
            <p:cNvPr id="60" name="Object 59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 rot="-60000">
              <a:off x="15297310" y="4652387"/>
              <a:ext cx="304274" cy="307563"/>
            </a:xfrm>
            <a:prstGeom prst="rect">
              <a:avLst/>
            </a:prstGeom>
          </p:spPr>
        </p:pic>
      </p:grpSp>
      <p:grpSp>
        <p:nvGrpSpPr>
          <p:cNvPr id="1022" name="그룹 1022"/>
          <p:cNvGrpSpPr/>
          <p:nvPr/>
        </p:nvGrpSpPr>
        <p:grpSpPr>
          <a:xfrm>
            <a:off x="11141599" y="5601681"/>
            <a:ext cx="2705338" cy="35714"/>
            <a:chOff x="11141599" y="5601681"/>
            <a:chExt cx="2705338" cy="35714"/>
          </a:xfrm>
        </p:grpSpPr>
        <p:pic>
          <p:nvPicPr>
            <p:cNvPr id="63" name="Object 62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 rot="2340000">
              <a:off x="11141599" y="5601681"/>
              <a:ext cx="2705338" cy="35714"/>
            </a:xfrm>
            <a:prstGeom prst="rect">
              <a:avLst/>
            </a:prstGeom>
          </p:spPr>
        </p:pic>
      </p:grpSp>
      <p:grpSp>
        <p:nvGrpSpPr>
          <p:cNvPr id="1023" name="그룹 1023"/>
          <p:cNvGrpSpPr/>
          <p:nvPr/>
        </p:nvGrpSpPr>
        <p:grpSpPr>
          <a:xfrm>
            <a:off x="11559287" y="4754990"/>
            <a:ext cx="3738392" cy="35714"/>
            <a:chOff x="11559287" y="4754990"/>
            <a:chExt cx="3738392" cy="35714"/>
          </a:xfrm>
        </p:grpSpPr>
        <p:pic>
          <p:nvPicPr>
            <p:cNvPr id="66" name="Object 65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 rot="60000">
              <a:off x="11559287" y="4754990"/>
              <a:ext cx="3738392" cy="35714"/>
            </a:xfrm>
            <a:prstGeom prst="rect">
              <a:avLst/>
            </a:prstGeom>
          </p:spPr>
        </p:pic>
      </p:grpSp>
      <p:grpSp>
        <p:nvGrpSpPr>
          <p:cNvPr id="1024" name="그룹 1024"/>
          <p:cNvGrpSpPr/>
          <p:nvPr/>
        </p:nvGrpSpPr>
        <p:grpSpPr>
          <a:xfrm>
            <a:off x="13223966" y="5606431"/>
            <a:ext cx="2544437" cy="35714"/>
            <a:chOff x="13223966" y="5606431"/>
            <a:chExt cx="2544437" cy="35714"/>
          </a:xfrm>
        </p:grpSpPr>
        <p:pic>
          <p:nvPicPr>
            <p:cNvPr id="69" name="Object 68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 rot="-2400000">
              <a:off x="13223966" y="5606431"/>
              <a:ext cx="2544437" cy="35714"/>
            </a:xfrm>
            <a:prstGeom prst="rect">
              <a:avLst/>
            </a:prstGeom>
          </p:spPr>
        </p:pic>
      </p:grpSp>
      <p:grpSp>
        <p:nvGrpSpPr>
          <p:cNvPr id="1025" name="그룹 1025"/>
          <p:cNvGrpSpPr/>
          <p:nvPr/>
        </p:nvGrpSpPr>
        <p:grpSpPr>
          <a:xfrm>
            <a:off x="13310303" y="5142857"/>
            <a:ext cx="304274" cy="307563"/>
            <a:chOff x="13310303" y="5142857"/>
            <a:chExt cx="304274" cy="307563"/>
          </a:xfrm>
        </p:grpSpPr>
        <p:pic>
          <p:nvPicPr>
            <p:cNvPr id="72" name="Object 71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310303" y="5142857"/>
              <a:ext cx="304274" cy="307563"/>
            </a:xfrm>
            <a:prstGeom prst="rect">
              <a:avLst/>
            </a:prstGeom>
          </p:spPr>
        </p:pic>
      </p:grpSp>
      <p:pic>
        <p:nvPicPr>
          <p:cNvPr id="74" name="Object 73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280545" y="1050660"/>
            <a:ext cx="5477057" cy="895848"/>
          </a:xfrm>
          <a:prstGeom prst="rect">
            <a:avLst/>
          </a:prstGeom>
        </p:spPr>
      </p:pic>
      <p:pic>
        <p:nvPicPr>
          <p:cNvPr id="75" name="Object 74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255267" y="1884571"/>
            <a:ext cx="5079524" cy="1297695"/>
          </a:xfrm>
          <a:prstGeom prst="rect">
            <a:avLst/>
          </a:prstGeom>
        </p:spPr>
      </p:pic>
      <p:pic>
        <p:nvPicPr>
          <p:cNvPr id="76" name="Object 75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570871" y="2715252"/>
            <a:ext cx="5781193" cy="1099632"/>
          </a:xfrm>
          <a:prstGeom prst="rect">
            <a:avLst/>
          </a:prstGeom>
        </p:spPr>
      </p:pic>
      <p:pic>
        <p:nvPicPr>
          <p:cNvPr id="77" name="Object 76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561128" y="3521966"/>
            <a:ext cx="6638784" cy="1099632"/>
          </a:xfrm>
          <a:prstGeom prst="rect">
            <a:avLst/>
          </a:prstGeom>
        </p:spPr>
      </p:pic>
      <p:pic>
        <p:nvPicPr>
          <p:cNvPr id="78" name="Object 77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0533252" y="3998252"/>
            <a:ext cx="1226231" cy="1422850"/>
          </a:xfrm>
          <a:prstGeom prst="rect">
            <a:avLst/>
          </a:prstGeom>
        </p:spPr>
      </p:pic>
      <p:pic>
        <p:nvPicPr>
          <p:cNvPr id="79" name="Object 78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3008395" y="6301433"/>
            <a:ext cx="1235755" cy="1422850"/>
          </a:xfrm>
          <a:prstGeom prst="rect">
            <a:avLst/>
          </a:prstGeom>
        </p:spPr>
      </p:pic>
      <p:pic>
        <p:nvPicPr>
          <p:cNvPr id="80" name="Object 79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15508585" y="4165956"/>
            <a:ext cx="1226231" cy="1422850"/>
          </a:xfrm>
          <a:prstGeom prst="rect">
            <a:avLst/>
          </a:prstGeom>
        </p:spPr>
      </p:pic>
      <p:pic>
        <p:nvPicPr>
          <p:cNvPr id="81" name="Object 80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1580394" y="4343394"/>
            <a:ext cx="6063403" cy="1033860"/>
          </a:xfrm>
          <a:prstGeom prst="rect">
            <a:avLst/>
          </a:prstGeom>
        </p:spPr>
      </p:pic>
      <p:pic>
        <p:nvPicPr>
          <p:cNvPr id="82" name="Object 81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12721633" y="4768833"/>
            <a:ext cx="954231" cy="142285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6469" y="8557444"/>
            <a:ext cx="18866725" cy="2184337"/>
            <a:chOff x="-236469" y="8557444"/>
            <a:chExt cx="18866725" cy="21843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6469" y="8557444"/>
              <a:ext cx="18866725" cy="21843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8092" y="659020"/>
            <a:ext cx="17077859" cy="8990593"/>
            <a:chOff x="568092" y="659020"/>
            <a:chExt cx="17077859" cy="89905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568092" y="659020"/>
              <a:ext cx="17077859" cy="8990593"/>
              <a:chOff x="568092" y="659020"/>
              <a:chExt cx="17077859" cy="899059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68092" y="659020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03842" y="892596"/>
              <a:ext cx="16628776" cy="8536045"/>
              <a:chOff x="803842" y="892596"/>
              <a:chExt cx="16628776" cy="853604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03842" y="892596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326747" y="8906339"/>
            <a:ext cx="3706902" cy="522303"/>
            <a:chOff x="13326747" y="8906339"/>
            <a:chExt cx="3706902" cy="52230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5053098" y="9218470"/>
              <a:ext cx="928447" cy="210172"/>
              <a:chOff x="15053098" y="9218470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053098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6105201" y="9218470"/>
              <a:ext cx="928447" cy="210172"/>
              <a:chOff x="16105201" y="9218470"/>
              <a:chExt cx="928447" cy="21017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105201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326747" y="8906339"/>
              <a:ext cx="1610016" cy="522303"/>
              <a:chOff x="13326747" y="8906339"/>
              <a:chExt cx="1610016" cy="522303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3344017" y="8906339"/>
                <a:ext cx="1575474" cy="522303"/>
                <a:chOff x="13344017" y="8906339"/>
                <a:chExt cx="1575474" cy="522303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3344017" y="8906339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3326747" y="8906339"/>
                <a:ext cx="1610016" cy="190664"/>
                <a:chOff x="13326747" y="8906339"/>
                <a:chExt cx="1610016" cy="190664"/>
              </a:xfrm>
            </p:grpSpPr>
            <p:pic>
              <p:nvPicPr>
                <p:cNvPr id="28" name="Object 27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3326747" y="8906339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2" name="그룹 1012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3970039" y="1804636"/>
            <a:ext cx="9428942" cy="7264191"/>
            <a:chOff x="3970039" y="1804636"/>
            <a:chExt cx="9428942" cy="7264191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970039" y="1804636"/>
              <a:ext cx="9428942" cy="7264191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1597819" y="4879789"/>
            <a:ext cx="4655462" cy="4710049"/>
            <a:chOff x="1597819" y="4879789"/>
            <a:chExt cx="4655462" cy="4710049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97819" y="4879789"/>
              <a:ext cx="4655462" cy="4710049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11808488" y="1534367"/>
            <a:ext cx="2970741" cy="3459597"/>
            <a:chOff x="11808488" y="1534367"/>
            <a:chExt cx="2970741" cy="3459597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808488" y="1534367"/>
              <a:ext cx="2970741" cy="3459597"/>
            </a:xfrm>
            <a:prstGeom prst="rect">
              <a:avLst/>
            </a:prstGeom>
          </p:spPr>
        </p:pic>
      </p:grpSp>
      <p:pic>
        <p:nvPicPr>
          <p:cNvPr id="53" name="Object 52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52412" y="1051859"/>
            <a:ext cx="5284182" cy="889506"/>
          </a:xfrm>
          <a:prstGeom prst="rect">
            <a:avLst/>
          </a:prstGeom>
        </p:spPr>
      </p:pic>
      <p:pic>
        <p:nvPicPr>
          <p:cNvPr id="54" name="Object 53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911396" y="1884571"/>
            <a:ext cx="5353105" cy="129769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6469" y="8557444"/>
            <a:ext cx="18866725" cy="2184337"/>
            <a:chOff x="-236469" y="8557444"/>
            <a:chExt cx="18866725" cy="21843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6469" y="8557444"/>
              <a:ext cx="18866725" cy="21843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8092" y="659020"/>
            <a:ext cx="17077859" cy="8990593"/>
            <a:chOff x="568092" y="659020"/>
            <a:chExt cx="17077859" cy="89905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568092" y="659020"/>
              <a:ext cx="17077859" cy="8990593"/>
              <a:chOff x="568092" y="659020"/>
              <a:chExt cx="17077859" cy="899059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68092" y="659020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03842" y="892596"/>
              <a:ext cx="16628776" cy="8536045"/>
              <a:chOff x="803842" y="892596"/>
              <a:chExt cx="16628776" cy="853604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03842" y="892596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326747" y="8906339"/>
            <a:ext cx="3706902" cy="522303"/>
            <a:chOff x="13326747" y="8906339"/>
            <a:chExt cx="3706902" cy="52230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5053098" y="9218470"/>
              <a:ext cx="928447" cy="210172"/>
              <a:chOff x="15053098" y="9218470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053098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6105201" y="9218470"/>
              <a:ext cx="928447" cy="210172"/>
              <a:chOff x="16105201" y="9218470"/>
              <a:chExt cx="928447" cy="21017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105201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326747" y="8906339"/>
              <a:ext cx="1610016" cy="522303"/>
              <a:chOff x="13326747" y="8906339"/>
              <a:chExt cx="1610016" cy="522303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3344017" y="8906339"/>
                <a:ext cx="1575474" cy="522303"/>
                <a:chOff x="13344017" y="8906339"/>
                <a:chExt cx="1575474" cy="522303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3344017" y="8906339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3326747" y="8906339"/>
                <a:ext cx="1610016" cy="190664"/>
                <a:chOff x="13326747" y="8906339"/>
                <a:chExt cx="1610016" cy="190664"/>
              </a:xfrm>
            </p:grpSpPr>
            <p:pic>
              <p:nvPicPr>
                <p:cNvPr id="28" name="Object 27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3326747" y="8906339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2" name="그룹 1012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433379" y="4974173"/>
            <a:ext cx="4881308" cy="4938543"/>
            <a:chOff x="1433379" y="4974173"/>
            <a:chExt cx="4881308" cy="4938543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33379" y="4974173"/>
              <a:ext cx="4881308" cy="4938543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2237401" y="2550334"/>
            <a:ext cx="4700231" cy="3537839"/>
            <a:chOff x="2237401" y="2550334"/>
            <a:chExt cx="4700231" cy="3537839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237401" y="2550334"/>
              <a:ext cx="4700231" cy="3537839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7492152" y="1972022"/>
            <a:ext cx="9809524" cy="6936058"/>
            <a:chOff x="7492152" y="1972022"/>
            <a:chExt cx="9809524" cy="6936058"/>
          </a:xfrm>
        </p:grpSpPr>
        <p:grpSp>
          <p:nvGrpSpPr>
            <p:cNvPr id="1019" name="그룹 1019"/>
            <p:cNvGrpSpPr/>
            <p:nvPr/>
          </p:nvGrpSpPr>
          <p:grpSpPr>
            <a:xfrm>
              <a:off x="7492152" y="1972022"/>
              <a:ext cx="9809524" cy="6936058"/>
              <a:chOff x="7492152" y="1972022"/>
              <a:chExt cx="9809524" cy="6936058"/>
            </a:xfrm>
          </p:grpSpPr>
          <p:grpSp>
            <p:nvGrpSpPr>
              <p:cNvPr id="1020" name="그룹 1020"/>
              <p:cNvGrpSpPr/>
              <p:nvPr/>
            </p:nvGrpSpPr>
            <p:grpSpPr>
              <a:xfrm>
                <a:off x="7492152" y="7965222"/>
                <a:ext cx="9804600" cy="941117"/>
                <a:chOff x="7492152" y="7965222"/>
                <a:chExt cx="9804600" cy="941117"/>
              </a:xfrm>
            </p:grpSpPr>
            <p:pic>
              <p:nvPicPr>
                <p:cNvPr id="53" name="Object 52"/>
                <p:cNvPicPr>
                  <a:picLocks noChangeAspect="1"/>
                </p:cNvPicPr>
                <p:nvPr/>
              </p:nvPicPr>
              <p:blipFill>
                <a:blip r:embed="rId15" cstate="print"/>
                <a:stretch>
                  <a:fillRect/>
                </a:stretch>
              </p:blipFill>
              <p:spPr>
                <a:xfrm>
                  <a:off x="7492152" y="7965222"/>
                  <a:ext cx="9804600" cy="941117"/>
                </a:xfrm>
                <a:prstGeom prst="rect">
                  <a:avLst/>
                </a:prstGeom>
              </p:spPr>
            </p:pic>
          </p:grpSp>
          <p:grpSp>
            <p:nvGrpSpPr>
              <p:cNvPr id="1021" name="그룹 1021"/>
              <p:cNvGrpSpPr/>
              <p:nvPr/>
            </p:nvGrpSpPr>
            <p:grpSpPr>
              <a:xfrm>
                <a:off x="7825534" y="1972022"/>
                <a:ext cx="8532594" cy="6708752"/>
                <a:chOff x="7825534" y="1972022"/>
                <a:chExt cx="8532594" cy="6708752"/>
              </a:xfrm>
            </p:grpSpPr>
            <p:pic>
              <p:nvPicPr>
                <p:cNvPr id="56" name="Object 55"/>
                <p:cNvPicPr>
                  <a:picLocks noChangeAspect="1"/>
                </p:cNvPicPr>
                <p:nvPr/>
              </p:nvPicPr>
              <p:blipFill>
                <a:blip r:embed="rId16" cstate="print"/>
                <a:stretch>
                  <a:fillRect/>
                </a:stretch>
              </p:blipFill>
              <p:spPr>
                <a:xfrm>
                  <a:off x="7825534" y="1972022"/>
                  <a:ext cx="8532594" cy="6708752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22" name="그룹 1022"/>
            <p:cNvGrpSpPr/>
            <p:nvPr/>
          </p:nvGrpSpPr>
          <p:grpSpPr>
            <a:xfrm>
              <a:off x="8685369" y="2816858"/>
              <a:ext cx="5969759" cy="4550593"/>
              <a:chOff x="8685369" y="2816858"/>
              <a:chExt cx="5969759" cy="4550593"/>
            </a:xfrm>
          </p:grpSpPr>
          <p:pic>
            <p:nvPicPr>
              <p:cNvPr id="60" name="Object 59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8685369" y="2816858"/>
                <a:ext cx="5969759" cy="4550593"/>
              </a:xfrm>
              <a:prstGeom prst="rect">
                <a:avLst/>
              </a:prstGeom>
            </p:spPr>
          </p:pic>
        </p:grpSp>
      </p:grpSp>
      <p:pic>
        <p:nvPicPr>
          <p:cNvPr id="63" name="Object 62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52412" y="1051859"/>
            <a:ext cx="5284182" cy="889506"/>
          </a:xfrm>
          <a:prstGeom prst="rect">
            <a:avLst/>
          </a:prstGeom>
        </p:spPr>
      </p:pic>
      <p:pic>
        <p:nvPicPr>
          <p:cNvPr id="64" name="Object 63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812945" y="3126159"/>
            <a:ext cx="3988602" cy="223975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6469" y="8557444"/>
            <a:ext cx="18866725" cy="2184337"/>
            <a:chOff x="-236469" y="8557444"/>
            <a:chExt cx="18866725" cy="21843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6469" y="8557444"/>
              <a:ext cx="18866725" cy="21843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8092" y="659020"/>
            <a:ext cx="17077859" cy="8990593"/>
            <a:chOff x="568092" y="659020"/>
            <a:chExt cx="17077859" cy="89905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568092" y="659020"/>
              <a:ext cx="17077859" cy="8990593"/>
              <a:chOff x="568092" y="659020"/>
              <a:chExt cx="17077859" cy="899059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68092" y="659020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03842" y="892596"/>
              <a:ext cx="16628776" cy="8536045"/>
              <a:chOff x="803842" y="892596"/>
              <a:chExt cx="16628776" cy="853604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03842" y="892596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326747" y="8906339"/>
            <a:ext cx="3706902" cy="522303"/>
            <a:chOff x="13326747" y="8906339"/>
            <a:chExt cx="3706902" cy="52230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5053098" y="9218470"/>
              <a:ext cx="928447" cy="210172"/>
              <a:chOff x="15053098" y="9218470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053098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6105201" y="9218470"/>
              <a:ext cx="928447" cy="210172"/>
              <a:chOff x="16105201" y="9218470"/>
              <a:chExt cx="928447" cy="21017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105201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326747" y="8906339"/>
              <a:ext cx="1610016" cy="522303"/>
              <a:chOff x="13326747" y="8906339"/>
              <a:chExt cx="1610016" cy="522303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3344017" y="8906339"/>
                <a:ext cx="1575474" cy="522303"/>
                <a:chOff x="13344017" y="8906339"/>
                <a:chExt cx="1575474" cy="522303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3344017" y="8906339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3326747" y="8906339"/>
                <a:ext cx="1610016" cy="190664"/>
                <a:chOff x="13326747" y="8906339"/>
                <a:chExt cx="1610016" cy="190664"/>
              </a:xfrm>
            </p:grpSpPr>
            <p:pic>
              <p:nvPicPr>
                <p:cNvPr id="28" name="Object 27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3326747" y="8906339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2" name="그룹 1012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745815" y="2451670"/>
            <a:ext cx="4700231" cy="3537839"/>
            <a:chOff x="1745815" y="2451670"/>
            <a:chExt cx="4700231" cy="3537839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45815" y="2451670"/>
              <a:ext cx="4700231" cy="3537839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7266475" y="1747388"/>
            <a:ext cx="9809524" cy="6936058"/>
            <a:chOff x="7266475" y="1747388"/>
            <a:chExt cx="9809524" cy="6936058"/>
          </a:xfrm>
        </p:grpSpPr>
        <p:grpSp>
          <p:nvGrpSpPr>
            <p:cNvPr id="1018" name="그룹 1018"/>
            <p:cNvGrpSpPr/>
            <p:nvPr/>
          </p:nvGrpSpPr>
          <p:grpSpPr>
            <a:xfrm>
              <a:off x="7266475" y="1747388"/>
              <a:ext cx="9809524" cy="6936058"/>
              <a:chOff x="7266475" y="1747388"/>
              <a:chExt cx="9809524" cy="6936058"/>
            </a:xfrm>
          </p:grpSpPr>
          <p:grpSp>
            <p:nvGrpSpPr>
              <p:cNvPr id="1019" name="그룹 1019"/>
              <p:cNvGrpSpPr/>
              <p:nvPr/>
            </p:nvGrpSpPr>
            <p:grpSpPr>
              <a:xfrm>
                <a:off x="7266475" y="7740588"/>
                <a:ext cx="9804600" cy="941117"/>
                <a:chOff x="7266475" y="7740588"/>
                <a:chExt cx="9804600" cy="941117"/>
              </a:xfrm>
            </p:grpSpPr>
            <p:pic>
              <p:nvPicPr>
                <p:cNvPr id="50" name="Object 49"/>
                <p:cNvPicPr>
                  <a:picLocks noChangeAspect="1"/>
                </p:cNvPicPr>
                <p:nvPr/>
              </p:nvPicPr>
              <p:blipFill>
                <a:blip r:embed="rId14" cstate="print"/>
                <a:stretch>
                  <a:fillRect/>
                </a:stretch>
              </p:blipFill>
              <p:spPr>
                <a:xfrm>
                  <a:off x="7266475" y="7740588"/>
                  <a:ext cx="9804600" cy="941117"/>
                </a:xfrm>
                <a:prstGeom prst="rect">
                  <a:avLst/>
                </a:prstGeom>
              </p:spPr>
            </p:pic>
          </p:grpSp>
          <p:grpSp>
            <p:nvGrpSpPr>
              <p:cNvPr id="1020" name="그룹 1020"/>
              <p:cNvGrpSpPr/>
              <p:nvPr/>
            </p:nvGrpSpPr>
            <p:grpSpPr>
              <a:xfrm>
                <a:off x="7599857" y="1747388"/>
                <a:ext cx="8532594" cy="6708752"/>
                <a:chOff x="7599857" y="1747388"/>
                <a:chExt cx="8532594" cy="6708752"/>
              </a:xfrm>
            </p:grpSpPr>
            <p:pic>
              <p:nvPicPr>
                <p:cNvPr id="53" name="Object 52"/>
                <p:cNvPicPr>
                  <a:picLocks noChangeAspect="1"/>
                </p:cNvPicPr>
                <p:nvPr/>
              </p:nvPicPr>
              <p:blipFill>
                <a:blip r:embed="rId15" cstate="print"/>
                <a:stretch>
                  <a:fillRect/>
                </a:stretch>
              </p:blipFill>
              <p:spPr>
                <a:xfrm>
                  <a:off x="7599857" y="1747388"/>
                  <a:ext cx="8532594" cy="6708752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21" name="그룹 1021"/>
            <p:cNvGrpSpPr/>
            <p:nvPr/>
          </p:nvGrpSpPr>
          <p:grpSpPr>
            <a:xfrm>
              <a:off x="8459692" y="2592224"/>
              <a:ext cx="5969759" cy="4550593"/>
              <a:chOff x="8459692" y="2592224"/>
              <a:chExt cx="5969759" cy="4550593"/>
            </a:xfrm>
          </p:grpSpPr>
          <p:pic>
            <p:nvPicPr>
              <p:cNvPr id="57" name="Object 56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8459692" y="2592224"/>
                <a:ext cx="5969759" cy="4550593"/>
              </a:xfrm>
              <a:prstGeom prst="rect">
                <a:avLst/>
              </a:prstGeom>
            </p:spPr>
          </p:pic>
        </p:grpSp>
      </p:grpSp>
      <p:grpSp>
        <p:nvGrpSpPr>
          <p:cNvPr id="1022" name="그룹 1022"/>
          <p:cNvGrpSpPr/>
          <p:nvPr/>
        </p:nvGrpSpPr>
        <p:grpSpPr>
          <a:xfrm>
            <a:off x="767476" y="4891951"/>
            <a:ext cx="4881308" cy="4938543"/>
            <a:chOff x="767476" y="4891951"/>
            <a:chExt cx="4881308" cy="4938543"/>
          </a:xfrm>
        </p:grpSpPr>
        <p:pic>
          <p:nvPicPr>
            <p:cNvPr id="61" name="Object 60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67476" y="4891951"/>
              <a:ext cx="4881308" cy="4938543"/>
            </a:xfrm>
            <a:prstGeom prst="rect">
              <a:avLst/>
            </a:prstGeom>
          </p:spPr>
        </p:pic>
      </p:grpSp>
      <p:pic>
        <p:nvPicPr>
          <p:cNvPr id="63" name="Object 62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52412" y="1051859"/>
            <a:ext cx="5284182" cy="889506"/>
          </a:xfrm>
          <a:prstGeom prst="rect">
            <a:avLst/>
          </a:prstGeom>
        </p:spPr>
      </p:pic>
      <p:pic>
        <p:nvPicPr>
          <p:cNvPr id="64" name="Object 63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905123" y="3027493"/>
            <a:ext cx="4421288" cy="223975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6469" y="8557444"/>
            <a:ext cx="18866725" cy="2184337"/>
            <a:chOff x="-236469" y="8557444"/>
            <a:chExt cx="18866725" cy="21843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6469" y="8557444"/>
              <a:ext cx="18866725" cy="21843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8092" y="659020"/>
            <a:ext cx="17077859" cy="8990593"/>
            <a:chOff x="568092" y="659020"/>
            <a:chExt cx="17077859" cy="89905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568092" y="659020"/>
              <a:ext cx="17077859" cy="8990593"/>
              <a:chOff x="568092" y="659020"/>
              <a:chExt cx="17077859" cy="899059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68092" y="659020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03842" y="892596"/>
              <a:ext cx="16628776" cy="8536045"/>
              <a:chOff x="803842" y="892596"/>
              <a:chExt cx="16628776" cy="853604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03842" y="892596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326747" y="8906339"/>
            <a:ext cx="3706902" cy="522303"/>
            <a:chOff x="13326747" y="8906339"/>
            <a:chExt cx="3706902" cy="52230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5053098" y="9218470"/>
              <a:ext cx="928447" cy="210172"/>
              <a:chOff x="15053098" y="9218470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053098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6105201" y="9218470"/>
              <a:ext cx="928447" cy="210172"/>
              <a:chOff x="16105201" y="9218470"/>
              <a:chExt cx="928447" cy="21017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105201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326747" y="8906339"/>
              <a:ext cx="1610016" cy="522303"/>
              <a:chOff x="13326747" y="8906339"/>
              <a:chExt cx="1610016" cy="522303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3344017" y="8906339"/>
                <a:ext cx="1575474" cy="522303"/>
                <a:chOff x="13344017" y="8906339"/>
                <a:chExt cx="1575474" cy="522303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3344017" y="8906339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3326747" y="8906339"/>
                <a:ext cx="1610016" cy="190664"/>
                <a:chOff x="13326747" y="8906339"/>
                <a:chExt cx="1610016" cy="190664"/>
              </a:xfrm>
            </p:grpSpPr>
            <p:pic>
              <p:nvPicPr>
                <p:cNvPr id="28" name="Object 27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3326747" y="8906339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2" name="그룹 1012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745815" y="2451670"/>
            <a:ext cx="4700231" cy="3537839"/>
            <a:chOff x="1745815" y="2451670"/>
            <a:chExt cx="4700231" cy="3537839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45815" y="2451670"/>
              <a:ext cx="4700231" cy="3537839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7266475" y="1747388"/>
            <a:ext cx="9809524" cy="6936058"/>
            <a:chOff x="7266475" y="1747388"/>
            <a:chExt cx="9809524" cy="6936058"/>
          </a:xfrm>
        </p:grpSpPr>
        <p:grpSp>
          <p:nvGrpSpPr>
            <p:cNvPr id="1018" name="그룹 1018"/>
            <p:cNvGrpSpPr/>
            <p:nvPr/>
          </p:nvGrpSpPr>
          <p:grpSpPr>
            <a:xfrm>
              <a:off x="7266475" y="1747388"/>
              <a:ext cx="9809524" cy="6936058"/>
              <a:chOff x="7266475" y="1747388"/>
              <a:chExt cx="9809524" cy="6936058"/>
            </a:xfrm>
          </p:grpSpPr>
          <p:grpSp>
            <p:nvGrpSpPr>
              <p:cNvPr id="1019" name="그룹 1019"/>
              <p:cNvGrpSpPr/>
              <p:nvPr/>
            </p:nvGrpSpPr>
            <p:grpSpPr>
              <a:xfrm>
                <a:off x="7266475" y="7740588"/>
                <a:ext cx="9804600" cy="941117"/>
                <a:chOff x="7266475" y="7740588"/>
                <a:chExt cx="9804600" cy="941117"/>
              </a:xfrm>
            </p:grpSpPr>
            <p:pic>
              <p:nvPicPr>
                <p:cNvPr id="50" name="Object 49"/>
                <p:cNvPicPr>
                  <a:picLocks noChangeAspect="1"/>
                </p:cNvPicPr>
                <p:nvPr/>
              </p:nvPicPr>
              <p:blipFill>
                <a:blip r:embed="rId14" cstate="print"/>
                <a:stretch>
                  <a:fillRect/>
                </a:stretch>
              </p:blipFill>
              <p:spPr>
                <a:xfrm>
                  <a:off x="7266475" y="7740588"/>
                  <a:ext cx="9804600" cy="941117"/>
                </a:xfrm>
                <a:prstGeom prst="rect">
                  <a:avLst/>
                </a:prstGeom>
              </p:spPr>
            </p:pic>
          </p:grpSp>
          <p:grpSp>
            <p:nvGrpSpPr>
              <p:cNvPr id="1020" name="그룹 1020"/>
              <p:cNvGrpSpPr/>
              <p:nvPr/>
            </p:nvGrpSpPr>
            <p:grpSpPr>
              <a:xfrm>
                <a:off x="7599857" y="1747388"/>
                <a:ext cx="8532594" cy="6708752"/>
                <a:chOff x="7599857" y="1747388"/>
                <a:chExt cx="8532594" cy="6708752"/>
              </a:xfrm>
            </p:grpSpPr>
            <p:pic>
              <p:nvPicPr>
                <p:cNvPr id="53" name="Object 52"/>
                <p:cNvPicPr>
                  <a:picLocks noChangeAspect="1"/>
                </p:cNvPicPr>
                <p:nvPr/>
              </p:nvPicPr>
              <p:blipFill>
                <a:blip r:embed="rId15" cstate="print"/>
                <a:stretch>
                  <a:fillRect/>
                </a:stretch>
              </p:blipFill>
              <p:spPr>
                <a:xfrm>
                  <a:off x="7599857" y="1747388"/>
                  <a:ext cx="8532594" cy="6708752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21" name="그룹 1021"/>
            <p:cNvGrpSpPr/>
            <p:nvPr/>
          </p:nvGrpSpPr>
          <p:grpSpPr>
            <a:xfrm>
              <a:off x="8459692" y="2592224"/>
              <a:ext cx="5969759" cy="4550593"/>
              <a:chOff x="8459692" y="2592224"/>
              <a:chExt cx="5969759" cy="4550593"/>
            </a:xfrm>
          </p:grpSpPr>
          <p:pic>
            <p:nvPicPr>
              <p:cNvPr id="57" name="Object 56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8459692" y="2592224"/>
                <a:ext cx="5969759" cy="4550593"/>
              </a:xfrm>
              <a:prstGeom prst="rect">
                <a:avLst/>
              </a:prstGeom>
            </p:spPr>
          </p:pic>
        </p:grpSp>
      </p:grpSp>
      <p:grpSp>
        <p:nvGrpSpPr>
          <p:cNvPr id="1022" name="그룹 1022"/>
          <p:cNvGrpSpPr/>
          <p:nvPr/>
        </p:nvGrpSpPr>
        <p:grpSpPr>
          <a:xfrm>
            <a:off x="767476" y="4891951"/>
            <a:ext cx="4881308" cy="4938543"/>
            <a:chOff x="767476" y="4891951"/>
            <a:chExt cx="4881308" cy="4938543"/>
          </a:xfrm>
        </p:grpSpPr>
        <p:pic>
          <p:nvPicPr>
            <p:cNvPr id="61" name="Object 60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67476" y="4891951"/>
              <a:ext cx="4881308" cy="4938543"/>
            </a:xfrm>
            <a:prstGeom prst="rect">
              <a:avLst/>
            </a:prstGeom>
          </p:spPr>
        </p:pic>
      </p:grpSp>
      <p:grpSp>
        <p:nvGrpSpPr>
          <p:cNvPr id="1023" name="그룹 1023"/>
          <p:cNvGrpSpPr/>
          <p:nvPr/>
        </p:nvGrpSpPr>
        <p:grpSpPr>
          <a:xfrm>
            <a:off x="9677344" y="4768404"/>
            <a:ext cx="1811248" cy="929836"/>
            <a:chOff x="9677344" y="4768404"/>
            <a:chExt cx="1811248" cy="929836"/>
          </a:xfrm>
        </p:grpSpPr>
        <p:pic>
          <p:nvPicPr>
            <p:cNvPr id="64" name="Object 63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 rot="3420000">
              <a:off x="9677344" y="4768404"/>
              <a:ext cx="1811248" cy="929836"/>
            </a:xfrm>
            <a:prstGeom prst="rect">
              <a:avLst/>
            </a:prstGeom>
          </p:spPr>
        </p:pic>
      </p:grpSp>
      <p:pic>
        <p:nvPicPr>
          <p:cNvPr id="66" name="Object 65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452412" y="1051859"/>
            <a:ext cx="5284182" cy="889506"/>
          </a:xfrm>
          <a:prstGeom prst="rect">
            <a:avLst/>
          </a:prstGeom>
        </p:spPr>
      </p:pic>
      <p:pic>
        <p:nvPicPr>
          <p:cNvPr id="67" name="Object 66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2167446" y="3027490"/>
            <a:ext cx="4146040" cy="223975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6469" y="8557444"/>
            <a:ext cx="18866725" cy="2184337"/>
            <a:chOff x="-236469" y="8557444"/>
            <a:chExt cx="18866725" cy="21843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6469" y="8557444"/>
              <a:ext cx="18866725" cy="21843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8092" y="659020"/>
            <a:ext cx="17077859" cy="8990593"/>
            <a:chOff x="568092" y="659020"/>
            <a:chExt cx="17077859" cy="89905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568092" y="659020"/>
              <a:ext cx="17077859" cy="8990593"/>
              <a:chOff x="568092" y="659020"/>
              <a:chExt cx="17077859" cy="899059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68092" y="659020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03842" y="892596"/>
              <a:ext cx="16628776" cy="8536045"/>
              <a:chOff x="803842" y="892596"/>
              <a:chExt cx="16628776" cy="853604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03842" y="892596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326747" y="8906339"/>
            <a:ext cx="3706902" cy="522303"/>
            <a:chOff x="13326747" y="8906339"/>
            <a:chExt cx="3706902" cy="52230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5053098" y="9218470"/>
              <a:ext cx="928447" cy="210172"/>
              <a:chOff x="15053098" y="9218470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053098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6105201" y="9218470"/>
              <a:ext cx="928447" cy="210172"/>
              <a:chOff x="16105201" y="9218470"/>
              <a:chExt cx="928447" cy="21017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105201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326747" y="8906339"/>
              <a:ext cx="1610016" cy="522303"/>
              <a:chOff x="13326747" y="8906339"/>
              <a:chExt cx="1610016" cy="522303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3344017" y="8906339"/>
                <a:ext cx="1575474" cy="522303"/>
                <a:chOff x="13344017" y="8906339"/>
                <a:chExt cx="1575474" cy="522303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3344017" y="8906339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3326747" y="8906339"/>
                <a:ext cx="1610016" cy="190664"/>
                <a:chOff x="13326747" y="8906339"/>
                <a:chExt cx="1610016" cy="190664"/>
              </a:xfrm>
            </p:grpSpPr>
            <p:pic>
              <p:nvPicPr>
                <p:cNvPr id="28" name="Object 27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3326747" y="8906339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2" name="그룹 1012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8563743" y="4405552"/>
            <a:ext cx="4555969" cy="4609389"/>
            <a:chOff x="8563743" y="4405552"/>
            <a:chExt cx="4555969" cy="4609389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563743" y="4405552"/>
              <a:ext cx="4555969" cy="4609389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4782760" y="5808501"/>
            <a:ext cx="3780983" cy="3702361"/>
            <a:chOff x="4782760" y="5808501"/>
            <a:chExt cx="3780983" cy="3702361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782760" y="5808501"/>
              <a:ext cx="3780983" cy="3702361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12225127" y="6862796"/>
            <a:ext cx="1246081" cy="1857945"/>
            <a:chOff x="12225127" y="6862796"/>
            <a:chExt cx="1246081" cy="1857945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225127" y="6862796"/>
              <a:ext cx="1246081" cy="1857945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1409549" y="5470516"/>
            <a:ext cx="3761601" cy="3254419"/>
            <a:chOff x="1409549" y="5470516"/>
            <a:chExt cx="3761601" cy="3254419"/>
          </a:xfrm>
        </p:grpSpPr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09549" y="5470516"/>
              <a:ext cx="3761601" cy="3254419"/>
            </a:xfrm>
            <a:prstGeom prst="rect">
              <a:avLst/>
            </a:prstGeom>
          </p:spPr>
        </p:pic>
      </p:grpSp>
      <p:grpSp>
        <p:nvGrpSpPr>
          <p:cNvPr id="1020" name="그룹 1020"/>
          <p:cNvGrpSpPr/>
          <p:nvPr/>
        </p:nvGrpSpPr>
        <p:grpSpPr>
          <a:xfrm>
            <a:off x="12848167" y="3250650"/>
            <a:ext cx="2970741" cy="3459597"/>
            <a:chOff x="12848167" y="3250650"/>
            <a:chExt cx="2970741" cy="3459597"/>
          </a:xfrm>
        </p:grpSpPr>
        <p:pic>
          <p:nvPicPr>
            <p:cNvPr id="57" name="Object 56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848167" y="3250650"/>
              <a:ext cx="2970741" cy="3459597"/>
            </a:xfrm>
            <a:prstGeom prst="rect">
              <a:avLst/>
            </a:prstGeom>
          </p:spPr>
        </p:pic>
      </p:grpSp>
      <p:pic>
        <p:nvPicPr>
          <p:cNvPr id="59" name="Object 58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99591" y="1050660"/>
            <a:ext cx="5658010" cy="895848"/>
          </a:xfrm>
          <a:prstGeom prst="rect">
            <a:avLst/>
          </a:prstGeom>
        </p:spPr>
      </p:pic>
      <p:pic>
        <p:nvPicPr>
          <p:cNvPr id="60" name="Object 59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161179" y="2469143"/>
            <a:ext cx="6794210" cy="1289143"/>
          </a:xfrm>
          <a:prstGeom prst="rect">
            <a:avLst/>
          </a:prstGeom>
        </p:spPr>
      </p:pic>
      <p:pic>
        <p:nvPicPr>
          <p:cNvPr id="61" name="Object 60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772166" y="3323452"/>
            <a:ext cx="11680479" cy="162286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6469" y="8557444"/>
            <a:ext cx="18866725" cy="2184337"/>
            <a:chOff x="-236469" y="8557444"/>
            <a:chExt cx="18866725" cy="21843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6469" y="8557444"/>
              <a:ext cx="18866725" cy="21843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8092" y="659020"/>
            <a:ext cx="17077859" cy="8990593"/>
            <a:chOff x="568092" y="659020"/>
            <a:chExt cx="17077859" cy="89905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568092" y="659020"/>
              <a:ext cx="17077859" cy="8990593"/>
              <a:chOff x="568092" y="659020"/>
              <a:chExt cx="17077859" cy="899059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68092" y="659020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03842" y="892596"/>
              <a:ext cx="16628776" cy="8536045"/>
              <a:chOff x="803842" y="892596"/>
              <a:chExt cx="16628776" cy="853604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03842" y="892596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326747" y="8906339"/>
            <a:ext cx="3706902" cy="522303"/>
            <a:chOff x="13326747" y="8906339"/>
            <a:chExt cx="3706902" cy="52230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5053098" y="9218470"/>
              <a:ext cx="928447" cy="210172"/>
              <a:chOff x="15053098" y="9218470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053098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6105201" y="9218470"/>
              <a:ext cx="928447" cy="210172"/>
              <a:chOff x="16105201" y="9218470"/>
              <a:chExt cx="928447" cy="21017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105201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326747" y="8906339"/>
              <a:ext cx="1610016" cy="522303"/>
              <a:chOff x="13326747" y="8906339"/>
              <a:chExt cx="1610016" cy="522303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3344017" y="8906339"/>
                <a:ext cx="1575474" cy="522303"/>
                <a:chOff x="13344017" y="8906339"/>
                <a:chExt cx="1575474" cy="522303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3344017" y="8906339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3326747" y="8906339"/>
                <a:ext cx="1610016" cy="190664"/>
                <a:chOff x="13326747" y="8906339"/>
                <a:chExt cx="1610016" cy="190664"/>
              </a:xfrm>
            </p:grpSpPr>
            <p:pic>
              <p:nvPicPr>
                <p:cNvPr id="28" name="Object 27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3326747" y="8906339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2" name="그룹 1012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2167094" y="2287230"/>
            <a:ext cx="4700231" cy="3537839"/>
            <a:chOff x="2167094" y="2287230"/>
            <a:chExt cx="4700231" cy="3537839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67094" y="2287230"/>
              <a:ext cx="4700231" cy="3537839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9677344" y="4768404"/>
            <a:ext cx="1811248" cy="929836"/>
            <a:chOff x="9677344" y="4768404"/>
            <a:chExt cx="1811248" cy="929836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3420000">
              <a:off x="9677344" y="4768404"/>
              <a:ext cx="1811248" cy="929836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274617" y="4935710"/>
            <a:ext cx="5133075" cy="5026338"/>
            <a:chOff x="274617" y="4935710"/>
            <a:chExt cx="5133075" cy="5026338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74617" y="4935710"/>
              <a:ext cx="5133075" cy="5026338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7266475" y="1747388"/>
            <a:ext cx="9809524" cy="6936058"/>
            <a:chOff x="7266475" y="1747388"/>
            <a:chExt cx="9809524" cy="6936058"/>
          </a:xfrm>
        </p:grpSpPr>
        <p:grpSp>
          <p:nvGrpSpPr>
            <p:cNvPr id="1020" name="그룹 1020"/>
            <p:cNvGrpSpPr/>
            <p:nvPr/>
          </p:nvGrpSpPr>
          <p:grpSpPr>
            <a:xfrm>
              <a:off x="7266475" y="1747388"/>
              <a:ext cx="9809524" cy="6936058"/>
              <a:chOff x="7266475" y="1747388"/>
              <a:chExt cx="9809524" cy="6936058"/>
            </a:xfrm>
          </p:grpSpPr>
          <p:grpSp>
            <p:nvGrpSpPr>
              <p:cNvPr id="1021" name="그룹 1021"/>
              <p:cNvGrpSpPr/>
              <p:nvPr/>
            </p:nvGrpSpPr>
            <p:grpSpPr>
              <a:xfrm>
                <a:off x="7266475" y="7740588"/>
                <a:ext cx="9804600" cy="941117"/>
                <a:chOff x="7266475" y="7740588"/>
                <a:chExt cx="9804600" cy="941117"/>
              </a:xfrm>
            </p:grpSpPr>
            <p:pic>
              <p:nvPicPr>
                <p:cNvPr id="56" name="Object 55"/>
                <p:cNvPicPr>
                  <a:picLocks noChangeAspect="1"/>
                </p:cNvPicPr>
                <p:nvPr/>
              </p:nvPicPr>
              <p:blipFill>
                <a:blip r:embed="rId16" cstate="print"/>
                <a:stretch>
                  <a:fillRect/>
                </a:stretch>
              </p:blipFill>
              <p:spPr>
                <a:xfrm>
                  <a:off x="7266475" y="7740588"/>
                  <a:ext cx="9804600" cy="941117"/>
                </a:xfrm>
                <a:prstGeom prst="rect">
                  <a:avLst/>
                </a:prstGeom>
              </p:spPr>
            </p:pic>
          </p:grpSp>
          <p:grpSp>
            <p:nvGrpSpPr>
              <p:cNvPr id="1022" name="그룹 1022"/>
              <p:cNvGrpSpPr/>
              <p:nvPr/>
            </p:nvGrpSpPr>
            <p:grpSpPr>
              <a:xfrm>
                <a:off x="7599857" y="1747388"/>
                <a:ext cx="8532594" cy="6708752"/>
                <a:chOff x="7599857" y="1747388"/>
                <a:chExt cx="8532594" cy="6708752"/>
              </a:xfrm>
            </p:grpSpPr>
            <p:pic>
              <p:nvPicPr>
                <p:cNvPr id="59" name="Object 58"/>
                <p:cNvPicPr>
                  <a:picLocks noChangeAspect="1"/>
                </p:cNvPicPr>
                <p:nvPr/>
              </p:nvPicPr>
              <p:blipFill>
                <a:blip r:embed="rId17" cstate="print"/>
                <a:stretch>
                  <a:fillRect/>
                </a:stretch>
              </p:blipFill>
              <p:spPr>
                <a:xfrm>
                  <a:off x="7599857" y="1747388"/>
                  <a:ext cx="8532594" cy="6708752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23" name="그룹 1023"/>
            <p:cNvGrpSpPr/>
            <p:nvPr/>
          </p:nvGrpSpPr>
          <p:grpSpPr>
            <a:xfrm>
              <a:off x="8459692" y="2592224"/>
              <a:ext cx="5969759" cy="4550593"/>
              <a:chOff x="8459692" y="2592224"/>
              <a:chExt cx="5969759" cy="4550593"/>
            </a:xfrm>
          </p:grpSpPr>
          <p:pic>
            <p:nvPicPr>
              <p:cNvPr id="63" name="Object 62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8459692" y="2592224"/>
                <a:ext cx="5969759" cy="4550593"/>
              </a:xfrm>
              <a:prstGeom prst="rect">
                <a:avLst/>
              </a:prstGeom>
            </p:spPr>
          </p:pic>
        </p:grpSp>
      </p:grpSp>
      <p:pic>
        <p:nvPicPr>
          <p:cNvPr id="66" name="Object 65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452412" y="1051859"/>
            <a:ext cx="5284182" cy="889506"/>
          </a:xfrm>
          <a:prstGeom prst="rect">
            <a:avLst/>
          </a:prstGeom>
        </p:spPr>
      </p:pic>
      <p:pic>
        <p:nvPicPr>
          <p:cNvPr id="67" name="Object 66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2694351" y="2928826"/>
            <a:ext cx="4115221" cy="223975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6469" y="8557444"/>
            <a:ext cx="18866725" cy="2184337"/>
            <a:chOff x="-236469" y="8557444"/>
            <a:chExt cx="18866725" cy="21843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6469" y="8557444"/>
              <a:ext cx="18866725" cy="21843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8092" y="659020"/>
            <a:ext cx="17077859" cy="8990593"/>
            <a:chOff x="568092" y="659020"/>
            <a:chExt cx="17077859" cy="89905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568092" y="659020"/>
              <a:ext cx="17077859" cy="8990593"/>
              <a:chOff x="568092" y="659020"/>
              <a:chExt cx="17077859" cy="899059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68092" y="659020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03842" y="892596"/>
              <a:ext cx="16628776" cy="8536045"/>
              <a:chOff x="803842" y="892596"/>
              <a:chExt cx="16628776" cy="853604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03842" y="892596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326747" y="8906339"/>
            <a:ext cx="3706902" cy="522303"/>
            <a:chOff x="13326747" y="8906339"/>
            <a:chExt cx="3706902" cy="52230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5053098" y="9218470"/>
              <a:ext cx="928447" cy="210172"/>
              <a:chOff x="15053098" y="9218470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053098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6105201" y="9218470"/>
              <a:ext cx="928447" cy="210172"/>
              <a:chOff x="16105201" y="9218470"/>
              <a:chExt cx="928447" cy="21017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105201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326747" y="8906339"/>
              <a:ext cx="1610016" cy="522303"/>
              <a:chOff x="13326747" y="8906339"/>
              <a:chExt cx="1610016" cy="522303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3344017" y="8906339"/>
                <a:ext cx="1575474" cy="522303"/>
                <a:chOff x="13344017" y="8906339"/>
                <a:chExt cx="1575474" cy="522303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3344017" y="8906339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3326747" y="8906339"/>
                <a:ext cx="1610016" cy="190664"/>
                <a:chOff x="13326747" y="8906339"/>
                <a:chExt cx="1610016" cy="190664"/>
              </a:xfrm>
            </p:grpSpPr>
            <p:pic>
              <p:nvPicPr>
                <p:cNvPr id="28" name="Object 27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3326747" y="8906339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2" name="그룹 1012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2167094" y="2287230"/>
            <a:ext cx="4700231" cy="3537839"/>
            <a:chOff x="2167094" y="2287230"/>
            <a:chExt cx="4700231" cy="3537839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67094" y="2287230"/>
              <a:ext cx="4700231" cy="3537839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9677344" y="4768404"/>
            <a:ext cx="1811248" cy="929836"/>
            <a:chOff x="9677344" y="4768404"/>
            <a:chExt cx="1811248" cy="929836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3420000">
              <a:off x="9677344" y="4768404"/>
              <a:ext cx="1811248" cy="929836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274617" y="4935710"/>
            <a:ext cx="5133075" cy="5026338"/>
            <a:chOff x="274617" y="4935710"/>
            <a:chExt cx="5133075" cy="5026338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74617" y="4935710"/>
              <a:ext cx="5133075" cy="5026338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7266475" y="1747388"/>
            <a:ext cx="9809524" cy="6936058"/>
            <a:chOff x="7266475" y="1747388"/>
            <a:chExt cx="9809524" cy="6936058"/>
          </a:xfrm>
        </p:grpSpPr>
        <p:grpSp>
          <p:nvGrpSpPr>
            <p:cNvPr id="1020" name="그룹 1020"/>
            <p:cNvGrpSpPr/>
            <p:nvPr/>
          </p:nvGrpSpPr>
          <p:grpSpPr>
            <a:xfrm>
              <a:off x="7266475" y="1747388"/>
              <a:ext cx="9809524" cy="6936058"/>
              <a:chOff x="7266475" y="1747388"/>
              <a:chExt cx="9809524" cy="6936058"/>
            </a:xfrm>
          </p:grpSpPr>
          <p:grpSp>
            <p:nvGrpSpPr>
              <p:cNvPr id="1021" name="그룹 1021"/>
              <p:cNvGrpSpPr/>
              <p:nvPr/>
            </p:nvGrpSpPr>
            <p:grpSpPr>
              <a:xfrm>
                <a:off x="7266475" y="7740588"/>
                <a:ext cx="9804600" cy="941117"/>
                <a:chOff x="7266475" y="7740588"/>
                <a:chExt cx="9804600" cy="941117"/>
              </a:xfrm>
            </p:grpSpPr>
            <p:pic>
              <p:nvPicPr>
                <p:cNvPr id="56" name="Object 55"/>
                <p:cNvPicPr>
                  <a:picLocks noChangeAspect="1"/>
                </p:cNvPicPr>
                <p:nvPr/>
              </p:nvPicPr>
              <p:blipFill>
                <a:blip r:embed="rId16" cstate="print"/>
                <a:stretch>
                  <a:fillRect/>
                </a:stretch>
              </p:blipFill>
              <p:spPr>
                <a:xfrm>
                  <a:off x="7266475" y="7740588"/>
                  <a:ext cx="9804600" cy="941117"/>
                </a:xfrm>
                <a:prstGeom prst="rect">
                  <a:avLst/>
                </a:prstGeom>
              </p:spPr>
            </p:pic>
          </p:grpSp>
          <p:grpSp>
            <p:nvGrpSpPr>
              <p:cNvPr id="1022" name="그룹 1022"/>
              <p:cNvGrpSpPr/>
              <p:nvPr/>
            </p:nvGrpSpPr>
            <p:grpSpPr>
              <a:xfrm>
                <a:off x="7599857" y="1747388"/>
                <a:ext cx="8532594" cy="6708752"/>
                <a:chOff x="7599857" y="1747388"/>
                <a:chExt cx="8532594" cy="6708752"/>
              </a:xfrm>
            </p:grpSpPr>
            <p:pic>
              <p:nvPicPr>
                <p:cNvPr id="59" name="Object 58"/>
                <p:cNvPicPr>
                  <a:picLocks noChangeAspect="1"/>
                </p:cNvPicPr>
                <p:nvPr/>
              </p:nvPicPr>
              <p:blipFill>
                <a:blip r:embed="rId17" cstate="print"/>
                <a:stretch>
                  <a:fillRect/>
                </a:stretch>
              </p:blipFill>
              <p:spPr>
                <a:xfrm>
                  <a:off x="7599857" y="1747388"/>
                  <a:ext cx="8532594" cy="6708752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23" name="그룹 1023"/>
            <p:cNvGrpSpPr/>
            <p:nvPr/>
          </p:nvGrpSpPr>
          <p:grpSpPr>
            <a:xfrm>
              <a:off x="8459692" y="2592224"/>
              <a:ext cx="5969759" cy="4550593"/>
              <a:chOff x="8459692" y="2592224"/>
              <a:chExt cx="5969759" cy="4550593"/>
            </a:xfrm>
          </p:grpSpPr>
          <p:pic>
            <p:nvPicPr>
              <p:cNvPr id="63" name="Object 62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8459692" y="2592224"/>
                <a:ext cx="5969759" cy="4550593"/>
              </a:xfrm>
              <a:prstGeom prst="rect">
                <a:avLst/>
              </a:prstGeom>
            </p:spPr>
          </p:pic>
        </p:grpSp>
      </p:grpSp>
      <p:grpSp>
        <p:nvGrpSpPr>
          <p:cNvPr id="1024" name="그룹 1024"/>
          <p:cNvGrpSpPr/>
          <p:nvPr/>
        </p:nvGrpSpPr>
        <p:grpSpPr>
          <a:xfrm>
            <a:off x="10529281" y="4392361"/>
            <a:ext cx="2779055" cy="1426677"/>
            <a:chOff x="10529281" y="4392361"/>
            <a:chExt cx="2779055" cy="1426677"/>
          </a:xfrm>
        </p:grpSpPr>
        <p:pic>
          <p:nvPicPr>
            <p:cNvPr id="67" name="Object 66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 rot="5100000">
              <a:off x="10529281" y="4392361"/>
              <a:ext cx="2779055" cy="1426677"/>
            </a:xfrm>
            <a:prstGeom prst="rect">
              <a:avLst/>
            </a:prstGeom>
          </p:spPr>
        </p:pic>
      </p:grpSp>
      <p:pic>
        <p:nvPicPr>
          <p:cNvPr id="69" name="Object 68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452412" y="1051859"/>
            <a:ext cx="5284182" cy="889506"/>
          </a:xfrm>
          <a:prstGeom prst="rect">
            <a:avLst/>
          </a:prstGeom>
        </p:spPr>
      </p:pic>
      <p:pic>
        <p:nvPicPr>
          <p:cNvPr id="70" name="Object 69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2792536" y="2851158"/>
            <a:ext cx="3613750" cy="260663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6469" y="8557444"/>
            <a:ext cx="18866725" cy="2184337"/>
            <a:chOff x="-236469" y="8557444"/>
            <a:chExt cx="18866725" cy="21843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6469" y="8557444"/>
              <a:ext cx="18866725" cy="21843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8092" y="659020"/>
            <a:ext cx="17077859" cy="8990593"/>
            <a:chOff x="568092" y="659020"/>
            <a:chExt cx="17077859" cy="89905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568092" y="659020"/>
              <a:ext cx="17077859" cy="8990593"/>
              <a:chOff x="568092" y="659020"/>
              <a:chExt cx="17077859" cy="899059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68092" y="659020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03842" y="892596"/>
              <a:ext cx="16628776" cy="8536045"/>
              <a:chOff x="803842" y="892596"/>
              <a:chExt cx="16628776" cy="853604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03842" y="892596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326747" y="8906339"/>
            <a:ext cx="3706902" cy="522303"/>
            <a:chOff x="13326747" y="8906339"/>
            <a:chExt cx="3706902" cy="52230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5053098" y="9218470"/>
              <a:ext cx="928447" cy="210172"/>
              <a:chOff x="15053098" y="9218470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053098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6105201" y="9218470"/>
              <a:ext cx="928447" cy="210172"/>
              <a:chOff x="16105201" y="9218470"/>
              <a:chExt cx="928447" cy="21017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105201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326747" y="8906339"/>
              <a:ext cx="1610016" cy="522303"/>
              <a:chOff x="13326747" y="8906339"/>
              <a:chExt cx="1610016" cy="522303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3344017" y="8906339"/>
                <a:ext cx="1575474" cy="522303"/>
                <a:chOff x="13344017" y="8906339"/>
                <a:chExt cx="1575474" cy="522303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3344017" y="8906339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3326747" y="8906339"/>
                <a:ext cx="1610016" cy="190664"/>
                <a:chOff x="13326747" y="8906339"/>
                <a:chExt cx="1610016" cy="190664"/>
              </a:xfrm>
            </p:grpSpPr>
            <p:pic>
              <p:nvPicPr>
                <p:cNvPr id="28" name="Object 27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3326747" y="8906339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2" name="그룹 1012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2167094" y="2287230"/>
            <a:ext cx="4700231" cy="3537839"/>
            <a:chOff x="2167094" y="2287230"/>
            <a:chExt cx="4700231" cy="3537839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67094" y="2287230"/>
              <a:ext cx="4700231" cy="3537839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9677344" y="4768404"/>
            <a:ext cx="1811248" cy="929836"/>
            <a:chOff x="9677344" y="4768404"/>
            <a:chExt cx="1811248" cy="929836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3420000">
              <a:off x="9677344" y="4768404"/>
              <a:ext cx="1811248" cy="929836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274617" y="4935710"/>
            <a:ext cx="5133075" cy="5026338"/>
            <a:chOff x="274617" y="4935710"/>
            <a:chExt cx="5133075" cy="5026338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74617" y="4935710"/>
              <a:ext cx="5133075" cy="5026338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7266475" y="1747388"/>
            <a:ext cx="9809524" cy="6936058"/>
            <a:chOff x="7266475" y="1747388"/>
            <a:chExt cx="9809524" cy="6936058"/>
          </a:xfrm>
        </p:grpSpPr>
        <p:grpSp>
          <p:nvGrpSpPr>
            <p:cNvPr id="1020" name="그룹 1020"/>
            <p:cNvGrpSpPr/>
            <p:nvPr/>
          </p:nvGrpSpPr>
          <p:grpSpPr>
            <a:xfrm>
              <a:off x="7266475" y="1747388"/>
              <a:ext cx="9809524" cy="6936058"/>
              <a:chOff x="7266475" y="1747388"/>
              <a:chExt cx="9809524" cy="6936058"/>
            </a:xfrm>
          </p:grpSpPr>
          <p:grpSp>
            <p:nvGrpSpPr>
              <p:cNvPr id="1021" name="그룹 1021"/>
              <p:cNvGrpSpPr/>
              <p:nvPr/>
            </p:nvGrpSpPr>
            <p:grpSpPr>
              <a:xfrm>
                <a:off x="7266475" y="7740588"/>
                <a:ext cx="9804600" cy="941117"/>
                <a:chOff x="7266475" y="7740588"/>
                <a:chExt cx="9804600" cy="941117"/>
              </a:xfrm>
            </p:grpSpPr>
            <p:pic>
              <p:nvPicPr>
                <p:cNvPr id="56" name="Object 55"/>
                <p:cNvPicPr>
                  <a:picLocks noChangeAspect="1"/>
                </p:cNvPicPr>
                <p:nvPr/>
              </p:nvPicPr>
              <p:blipFill>
                <a:blip r:embed="rId16" cstate="print"/>
                <a:stretch>
                  <a:fillRect/>
                </a:stretch>
              </p:blipFill>
              <p:spPr>
                <a:xfrm>
                  <a:off x="7266475" y="7740588"/>
                  <a:ext cx="9804600" cy="941117"/>
                </a:xfrm>
                <a:prstGeom prst="rect">
                  <a:avLst/>
                </a:prstGeom>
              </p:spPr>
            </p:pic>
          </p:grpSp>
          <p:grpSp>
            <p:nvGrpSpPr>
              <p:cNvPr id="1022" name="그룹 1022"/>
              <p:cNvGrpSpPr/>
              <p:nvPr/>
            </p:nvGrpSpPr>
            <p:grpSpPr>
              <a:xfrm>
                <a:off x="7599857" y="1747388"/>
                <a:ext cx="8532594" cy="6708752"/>
                <a:chOff x="7599857" y="1747388"/>
                <a:chExt cx="8532594" cy="6708752"/>
              </a:xfrm>
            </p:grpSpPr>
            <p:pic>
              <p:nvPicPr>
                <p:cNvPr id="59" name="Object 58"/>
                <p:cNvPicPr>
                  <a:picLocks noChangeAspect="1"/>
                </p:cNvPicPr>
                <p:nvPr/>
              </p:nvPicPr>
              <p:blipFill>
                <a:blip r:embed="rId17" cstate="print"/>
                <a:stretch>
                  <a:fillRect/>
                </a:stretch>
              </p:blipFill>
              <p:spPr>
                <a:xfrm>
                  <a:off x="7599857" y="1747388"/>
                  <a:ext cx="8532594" cy="6708752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23" name="그룹 1023"/>
            <p:cNvGrpSpPr/>
            <p:nvPr/>
          </p:nvGrpSpPr>
          <p:grpSpPr>
            <a:xfrm>
              <a:off x="8459692" y="2592224"/>
              <a:ext cx="5969759" cy="4550593"/>
              <a:chOff x="8459692" y="2592224"/>
              <a:chExt cx="5969759" cy="4550593"/>
            </a:xfrm>
          </p:grpSpPr>
          <p:pic>
            <p:nvPicPr>
              <p:cNvPr id="63" name="Object 62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8459692" y="2592224"/>
                <a:ext cx="5969759" cy="4550593"/>
              </a:xfrm>
              <a:prstGeom prst="rect">
                <a:avLst/>
              </a:prstGeom>
            </p:spPr>
          </p:pic>
        </p:grpSp>
      </p:grpSp>
      <p:pic>
        <p:nvPicPr>
          <p:cNvPr id="66" name="Object 65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452412" y="1051859"/>
            <a:ext cx="5284182" cy="889506"/>
          </a:xfrm>
          <a:prstGeom prst="rect">
            <a:avLst/>
          </a:prstGeom>
        </p:spPr>
      </p:pic>
      <p:pic>
        <p:nvPicPr>
          <p:cNvPr id="67" name="Object 66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2658947" y="2606122"/>
            <a:ext cx="3754579" cy="266035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6469" y="8557444"/>
            <a:ext cx="18866725" cy="2184337"/>
            <a:chOff x="-236469" y="8557444"/>
            <a:chExt cx="18866725" cy="21843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6469" y="8557444"/>
              <a:ext cx="18866725" cy="21843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8092" y="659020"/>
            <a:ext cx="17077859" cy="8990593"/>
            <a:chOff x="568092" y="659020"/>
            <a:chExt cx="17077859" cy="89905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568092" y="659020"/>
              <a:ext cx="17077859" cy="8990593"/>
              <a:chOff x="568092" y="659020"/>
              <a:chExt cx="17077859" cy="899059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68092" y="659020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03842" y="892596"/>
              <a:ext cx="16628776" cy="8536045"/>
              <a:chOff x="803842" y="892596"/>
              <a:chExt cx="16628776" cy="853604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03842" y="892596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326747" y="8906339"/>
            <a:ext cx="3706902" cy="522303"/>
            <a:chOff x="13326747" y="8906339"/>
            <a:chExt cx="3706902" cy="52230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5053098" y="9218470"/>
              <a:ext cx="928447" cy="210172"/>
              <a:chOff x="15053098" y="9218470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053098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6105201" y="9218470"/>
              <a:ext cx="928447" cy="210172"/>
              <a:chOff x="16105201" y="9218470"/>
              <a:chExt cx="928447" cy="21017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105201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326747" y="8906339"/>
              <a:ext cx="1610016" cy="522303"/>
              <a:chOff x="13326747" y="8906339"/>
              <a:chExt cx="1610016" cy="522303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3344017" y="8906339"/>
                <a:ext cx="1575474" cy="522303"/>
                <a:chOff x="13344017" y="8906339"/>
                <a:chExt cx="1575474" cy="522303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3344017" y="8906339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3326747" y="8906339"/>
                <a:ext cx="1610016" cy="190664"/>
                <a:chOff x="13326747" y="8906339"/>
                <a:chExt cx="1610016" cy="190664"/>
              </a:xfrm>
            </p:grpSpPr>
            <p:pic>
              <p:nvPicPr>
                <p:cNvPr id="28" name="Object 27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3326747" y="8906339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2" name="그룹 1012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2167094" y="2287230"/>
            <a:ext cx="4700231" cy="3537839"/>
            <a:chOff x="2167094" y="2287230"/>
            <a:chExt cx="4700231" cy="3537839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67094" y="2287230"/>
              <a:ext cx="4700231" cy="3537839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9677344" y="4768404"/>
            <a:ext cx="1811248" cy="929836"/>
            <a:chOff x="9677344" y="4768404"/>
            <a:chExt cx="1811248" cy="929836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3420000">
              <a:off x="9677344" y="4768404"/>
              <a:ext cx="1811248" cy="929836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274617" y="4935710"/>
            <a:ext cx="5133075" cy="5026338"/>
            <a:chOff x="274617" y="4935710"/>
            <a:chExt cx="5133075" cy="5026338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74617" y="4935710"/>
              <a:ext cx="5133075" cy="5026338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7266475" y="1747388"/>
            <a:ext cx="9809524" cy="6936058"/>
            <a:chOff x="7266475" y="1747388"/>
            <a:chExt cx="9809524" cy="6936058"/>
          </a:xfrm>
        </p:grpSpPr>
        <p:grpSp>
          <p:nvGrpSpPr>
            <p:cNvPr id="1020" name="그룹 1020"/>
            <p:cNvGrpSpPr/>
            <p:nvPr/>
          </p:nvGrpSpPr>
          <p:grpSpPr>
            <a:xfrm>
              <a:off x="7266475" y="1747388"/>
              <a:ext cx="9809524" cy="6936058"/>
              <a:chOff x="7266475" y="1747388"/>
              <a:chExt cx="9809524" cy="6936058"/>
            </a:xfrm>
          </p:grpSpPr>
          <p:grpSp>
            <p:nvGrpSpPr>
              <p:cNvPr id="1021" name="그룹 1021"/>
              <p:cNvGrpSpPr/>
              <p:nvPr/>
            </p:nvGrpSpPr>
            <p:grpSpPr>
              <a:xfrm>
                <a:off x="7266475" y="7740588"/>
                <a:ext cx="9804600" cy="941117"/>
                <a:chOff x="7266475" y="7740588"/>
                <a:chExt cx="9804600" cy="941117"/>
              </a:xfrm>
            </p:grpSpPr>
            <p:pic>
              <p:nvPicPr>
                <p:cNvPr id="56" name="Object 55"/>
                <p:cNvPicPr>
                  <a:picLocks noChangeAspect="1"/>
                </p:cNvPicPr>
                <p:nvPr/>
              </p:nvPicPr>
              <p:blipFill>
                <a:blip r:embed="rId16" cstate="print"/>
                <a:stretch>
                  <a:fillRect/>
                </a:stretch>
              </p:blipFill>
              <p:spPr>
                <a:xfrm>
                  <a:off x="7266475" y="7740588"/>
                  <a:ext cx="9804600" cy="941117"/>
                </a:xfrm>
                <a:prstGeom prst="rect">
                  <a:avLst/>
                </a:prstGeom>
              </p:spPr>
            </p:pic>
          </p:grpSp>
          <p:grpSp>
            <p:nvGrpSpPr>
              <p:cNvPr id="1022" name="그룹 1022"/>
              <p:cNvGrpSpPr/>
              <p:nvPr/>
            </p:nvGrpSpPr>
            <p:grpSpPr>
              <a:xfrm>
                <a:off x="7599857" y="1747388"/>
                <a:ext cx="8532594" cy="6708752"/>
                <a:chOff x="7599857" y="1747388"/>
                <a:chExt cx="8532594" cy="6708752"/>
              </a:xfrm>
            </p:grpSpPr>
            <p:pic>
              <p:nvPicPr>
                <p:cNvPr id="59" name="Object 58"/>
                <p:cNvPicPr>
                  <a:picLocks noChangeAspect="1"/>
                </p:cNvPicPr>
                <p:nvPr/>
              </p:nvPicPr>
              <p:blipFill>
                <a:blip r:embed="rId17" cstate="print"/>
                <a:stretch>
                  <a:fillRect/>
                </a:stretch>
              </p:blipFill>
              <p:spPr>
                <a:xfrm>
                  <a:off x="7599857" y="1747388"/>
                  <a:ext cx="8532594" cy="6708752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23" name="그룹 1023"/>
            <p:cNvGrpSpPr/>
            <p:nvPr/>
          </p:nvGrpSpPr>
          <p:grpSpPr>
            <a:xfrm>
              <a:off x="8459692" y="2592224"/>
              <a:ext cx="5969759" cy="4550593"/>
              <a:chOff x="8459692" y="2592224"/>
              <a:chExt cx="5969759" cy="4550593"/>
            </a:xfrm>
          </p:grpSpPr>
          <p:pic>
            <p:nvPicPr>
              <p:cNvPr id="63" name="Object 62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8459692" y="2592224"/>
                <a:ext cx="5969759" cy="4550593"/>
              </a:xfrm>
              <a:prstGeom prst="rect">
                <a:avLst/>
              </a:prstGeom>
            </p:spPr>
          </p:pic>
        </p:grpSp>
      </p:grpSp>
      <p:pic>
        <p:nvPicPr>
          <p:cNvPr id="66" name="Object 65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452412" y="1051859"/>
            <a:ext cx="5284182" cy="889506"/>
          </a:xfrm>
          <a:prstGeom prst="rect">
            <a:avLst/>
          </a:prstGeom>
        </p:spPr>
      </p:pic>
      <p:pic>
        <p:nvPicPr>
          <p:cNvPr id="67" name="Object 66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2585469" y="2943416"/>
            <a:ext cx="3823436" cy="1969188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6469" y="8557444"/>
            <a:ext cx="18866725" cy="2184337"/>
            <a:chOff x="-236469" y="8557444"/>
            <a:chExt cx="18866725" cy="21843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6469" y="8557444"/>
              <a:ext cx="18866725" cy="21843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8092" y="659020"/>
            <a:ext cx="17077859" cy="8990593"/>
            <a:chOff x="568092" y="659020"/>
            <a:chExt cx="17077859" cy="89905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568092" y="659020"/>
              <a:ext cx="17077859" cy="8990593"/>
              <a:chOff x="568092" y="659020"/>
              <a:chExt cx="17077859" cy="899059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68092" y="659020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03842" y="892596"/>
              <a:ext cx="16628776" cy="8536045"/>
              <a:chOff x="803842" y="892596"/>
              <a:chExt cx="16628776" cy="853604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03842" y="892596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326747" y="8906339"/>
            <a:ext cx="3706902" cy="522303"/>
            <a:chOff x="13326747" y="8906339"/>
            <a:chExt cx="3706902" cy="52230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5053098" y="9218470"/>
              <a:ext cx="928447" cy="210172"/>
              <a:chOff x="15053098" y="9218470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053098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6105201" y="9218470"/>
              <a:ext cx="928447" cy="210172"/>
              <a:chOff x="16105201" y="9218470"/>
              <a:chExt cx="928447" cy="21017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105201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326747" y="8906339"/>
              <a:ext cx="1610016" cy="522303"/>
              <a:chOff x="13326747" y="8906339"/>
              <a:chExt cx="1610016" cy="522303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3344017" y="8906339"/>
                <a:ext cx="1575474" cy="522303"/>
                <a:chOff x="13344017" y="8906339"/>
                <a:chExt cx="1575474" cy="522303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3344017" y="8906339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3326747" y="8906339"/>
                <a:ext cx="1610016" cy="190664"/>
                <a:chOff x="13326747" y="8906339"/>
                <a:chExt cx="1610016" cy="190664"/>
              </a:xfrm>
            </p:grpSpPr>
            <p:pic>
              <p:nvPicPr>
                <p:cNvPr id="28" name="Object 27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3326747" y="8906339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2" name="그룹 1012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2167094" y="2287230"/>
            <a:ext cx="4700231" cy="3537839"/>
            <a:chOff x="2167094" y="2287230"/>
            <a:chExt cx="4700231" cy="3537839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67094" y="2287230"/>
              <a:ext cx="4700231" cy="3537839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9677344" y="4768404"/>
            <a:ext cx="1811248" cy="929836"/>
            <a:chOff x="9677344" y="4768404"/>
            <a:chExt cx="1811248" cy="929836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3420000">
              <a:off x="9677344" y="4768404"/>
              <a:ext cx="1811248" cy="929836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7266475" y="1747388"/>
            <a:ext cx="9809524" cy="6936058"/>
            <a:chOff x="7266475" y="1747388"/>
            <a:chExt cx="9809524" cy="6936058"/>
          </a:xfrm>
        </p:grpSpPr>
        <p:grpSp>
          <p:nvGrpSpPr>
            <p:cNvPr id="1019" name="그룹 1019"/>
            <p:cNvGrpSpPr/>
            <p:nvPr/>
          </p:nvGrpSpPr>
          <p:grpSpPr>
            <a:xfrm>
              <a:off x="7266475" y="1747388"/>
              <a:ext cx="9809524" cy="6936058"/>
              <a:chOff x="7266475" y="1747388"/>
              <a:chExt cx="9809524" cy="6936058"/>
            </a:xfrm>
          </p:grpSpPr>
          <p:grpSp>
            <p:nvGrpSpPr>
              <p:cNvPr id="1020" name="그룹 1020"/>
              <p:cNvGrpSpPr/>
              <p:nvPr/>
            </p:nvGrpSpPr>
            <p:grpSpPr>
              <a:xfrm>
                <a:off x="7266475" y="7740588"/>
                <a:ext cx="9804600" cy="941117"/>
                <a:chOff x="7266475" y="7740588"/>
                <a:chExt cx="9804600" cy="941117"/>
              </a:xfrm>
            </p:grpSpPr>
            <p:pic>
              <p:nvPicPr>
                <p:cNvPr id="53" name="Object 52"/>
                <p:cNvPicPr>
                  <a:picLocks noChangeAspect="1"/>
                </p:cNvPicPr>
                <p:nvPr/>
              </p:nvPicPr>
              <p:blipFill>
                <a:blip r:embed="rId15" cstate="print"/>
                <a:stretch>
                  <a:fillRect/>
                </a:stretch>
              </p:blipFill>
              <p:spPr>
                <a:xfrm>
                  <a:off x="7266475" y="7740588"/>
                  <a:ext cx="9804600" cy="941117"/>
                </a:xfrm>
                <a:prstGeom prst="rect">
                  <a:avLst/>
                </a:prstGeom>
              </p:spPr>
            </p:pic>
          </p:grpSp>
          <p:grpSp>
            <p:nvGrpSpPr>
              <p:cNvPr id="1021" name="그룹 1021"/>
              <p:cNvGrpSpPr/>
              <p:nvPr/>
            </p:nvGrpSpPr>
            <p:grpSpPr>
              <a:xfrm>
                <a:off x="7599857" y="1747388"/>
                <a:ext cx="8532594" cy="6708752"/>
                <a:chOff x="7599857" y="1747388"/>
                <a:chExt cx="8532594" cy="6708752"/>
              </a:xfrm>
            </p:grpSpPr>
            <p:pic>
              <p:nvPicPr>
                <p:cNvPr id="56" name="Object 55"/>
                <p:cNvPicPr>
                  <a:picLocks noChangeAspect="1"/>
                </p:cNvPicPr>
                <p:nvPr/>
              </p:nvPicPr>
              <p:blipFill>
                <a:blip r:embed="rId16" cstate="print"/>
                <a:stretch>
                  <a:fillRect/>
                </a:stretch>
              </p:blipFill>
              <p:spPr>
                <a:xfrm>
                  <a:off x="7599857" y="1747388"/>
                  <a:ext cx="8532594" cy="6708752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22" name="그룹 1022"/>
            <p:cNvGrpSpPr/>
            <p:nvPr/>
          </p:nvGrpSpPr>
          <p:grpSpPr>
            <a:xfrm>
              <a:off x="8459692" y="2592224"/>
              <a:ext cx="5969759" cy="4550593"/>
              <a:chOff x="8459692" y="2592224"/>
              <a:chExt cx="5969759" cy="4550593"/>
            </a:xfrm>
          </p:grpSpPr>
          <p:pic>
            <p:nvPicPr>
              <p:cNvPr id="60" name="Object 59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8459692" y="2592224"/>
                <a:ext cx="5969759" cy="4550593"/>
              </a:xfrm>
              <a:prstGeom prst="rect">
                <a:avLst/>
              </a:prstGeom>
            </p:spPr>
          </p:pic>
        </p:grpSp>
      </p:grpSp>
      <p:grpSp>
        <p:nvGrpSpPr>
          <p:cNvPr id="1023" name="그룹 1023"/>
          <p:cNvGrpSpPr/>
          <p:nvPr/>
        </p:nvGrpSpPr>
        <p:grpSpPr>
          <a:xfrm>
            <a:off x="204636" y="4310287"/>
            <a:ext cx="6171429" cy="5339326"/>
            <a:chOff x="204636" y="4310287"/>
            <a:chExt cx="6171429" cy="5339326"/>
          </a:xfrm>
        </p:grpSpPr>
        <p:pic>
          <p:nvPicPr>
            <p:cNvPr id="64" name="Object 63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04636" y="4310287"/>
              <a:ext cx="6171429" cy="5339326"/>
            </a:xfrm>
            <a:prstGeom prst="rect">
              <a:avLst/>
            </a:prstGeom>
          </p:spPr>
        </p:pic>
      </p:grpSp>
      <p:grpSp>
        <p:nvGrpSpPr>
          <p:cNvPr id="1024" name="그룹 1024"/>
          <p:cNvGrpSpPr/>
          <p:nvPr/>
        </p:nvGrpSpPr>
        <p:grpSpPr>
          <a:xfrm>
            <a:off x="10929253" y="3890382"/>
            <a:ext cx="1740650" cy="1679197"/>
            <a:chOff x="10929253" y="3890382"/>
            <a:chExt cx="1740650" cy="1679197"/>
          </a:xfrm>
        </p:grpSpPr>
        <p:pic>
          <p:nvPicPr>
            <p:cNvPr id="67" name="Object 66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 rot="3420000">
              <a:off x="10929253" y="3890382"/>
              <a:ext cx="1740650" cy="1679197"/>
            </a:xfrm>
            <a:prstGeom prst="rect">
              <a:avLst/>
            </a:prstGeom>
          </p:spPr>
        </p:pic>
      </p:grpSp>
      <p:grpSp>
        <p:nvGrpSpPr>
          <p:cNvPr id="1025" name="그룹 1025"/>
          <p:cNvGrpSpPr/>
          <p:nvPr/>
        </p:nvGrpSpPr>
        <p:grpSpPr>
          <a:xfrm>
            <a:off x="11693455" y="4735470"/>
            <a:ext cx="257178" cy="259958"/>
            <a:chOff x="11693455" y="4735470"/>
            <a:chExt cx="257178" cy="259958"/>
          </a:xfrm>
        </p:grpSpPr>
        <p:pic>
          <p:nvPicPr>
            <p:cNvPr id="70" name="Object 69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693455" y="4735470"/>
              <a:ext cx="257178" cy="259958"/>
            </a:xfrm>
            <a:prstGeom prst="rect">
              <a:avLst/>
            </a:prstGeom>
          </p:spPr>
        </p:pic>
      </p:grpSp>
      <p:pic>
        <p:nvPicPr>
          <p:cNvPr id="72" name="Object 71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452412" y="1051859"/>
            <a:ext cx="5284182" cy="889506"/>
          </a:xfrm>
          <a:prstGeom prst="rect">
            <a:avLst/>
          </a:prstGeom>
        </p:spPr>
      </p:pic>
      <p:pic>
        <p:nvPicPr>
          <p:cNvPr id="73" name="Object 72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2794866" y="2854591"/>
            <a:ext cx="3956588" cy="256875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6469" y="8557444"/>
            <a:ext cx="18866725" cy="2184337"/>
            <a:chOff x="-236469" y="8557444"/>
            <a:chExt cx="18866725" cy="21843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6469" y="8557444"/>
              <a:ext cx="18866725" cy="21843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8092" y="659020"/>
            <a:ext cx="17077859" cy="8990593"/>
            <a:chOff x="568092" y="659020"/>
            <a:chExt cx="17077859" cy="89905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568092" y="659020"/>
              <a:ext cx="17077859" cy="8990593"/>
              <a:chOff x="568092" y="659020"/>
              <a:chExt cx="17077859" cy="899059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68092" y="659020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03842" y="892596"/>
              <a:ext cx="16628776" cy="8536045"/>
              <a:chOff x="803842" y="892596"/>
              <a:chExt cx="16628776" cy="853604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03842" y="892596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326747" y="8906339"/>
            <a:ext cx="3706902" cy="522303"/>
            <a:chOff x="13326747" y="8906339"/>
            <a:chExt cx="3706902" cy="52230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5053098" y="9218470"/>
              <a:ext cx="928447" cy="210172"/>
              <a:chOff x="15053098" y="9218470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053098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6105201" y="9218470"/>
              <a:ext cx="928447" cy="210172"/>
              <a:chOff x="16105201" y="9218470"/>
              <a:chExt cx="928447" cy="21017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105201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326747" y="8906339"/>
              <a:ext cx="1610016" cy="522303"/>
              <a:chOff x="13326747" y="8906339"/>
              <a:chExt cx="1610016" cy="522303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3344017" y="8906339"/>
                <a:ext cx="1575474" cy="522303"/>
                <a:chOff x="13344017" y="8906339"/>
                <a:chExt cx="1575474" cy="522303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3344017" y="8906339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3326747" y="8906339"/>
                <a:ext cx="1610016" cy="190664"/>
                <a:chOff x="13326747" y="8906339"/>
                <a:chExt cx="1610016" cy="190664"/>
              </a:xfrm>
            </p:grpSpPr>
            <p:pic>
              <p:nvPicPr>
                <p:cNvPr id="28" name="Object 27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3326747" y="8906339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2" name="그룹 1012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2167094" y="2287230"/>
            <a:ext cx="4700231" cy="3537839"/>
            <a:chOff x="2167094" y="2287230"/>
            <a:chExt cx="4700231" cy="3537839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67094" y="2287230"/>
              <a:ext cx="4700231" cy="3537839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9677344" y="4768404"/>
            <a:ext cx="1811248" cy="929836"/>
            <a:chOff x="9677344" y="4768404"/>
            <a:chExt cx="1811248" cy="929836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3420000">
              <a:off x="9677344" y="4768404"/>
              <a:ext cx="1811248" cy="929836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7266475" y="1747388"/>
            <a:ext cx="9809524" cy="6936058"/>
            <a:chOff x="7266475" y="1747388"/>
            <a:chExt cx="9809524" cy="6936058"/>
          </a:xfrm>
        </p:grpSpPr>
        <p:grpSp>
          <p:nvGrpSpPr>
            <p:cNvPr id="1019" name="그룹 1019"/>
            <p:cNvGrpSpPr/>
            <p:nvPr/>
          </p:nvGrpSpPr>
          <p:grpSpPr>
            <a:xfrm>
              <a:off x="7266475" y="1747388"/>
              <a:ext cx="9809524" cy="6936058"/>
              <a:chOff x="7266475" y="1747388"/>
              <a:chExt cx="9809524" cy="6936058"/>
            </a:xfrm>
          </p:grpSpPr>
          <p:grpSp>
            <p:nvGrpSpPr>
              <p:cNvPr id="1020" name="그룹 1020"/>
              <p:cNvGrpSpPr/>
              <p:nvPr/>
            </p:nvGrpSpPr>
            <p:grpSpPr>
              <a:xfrm>
                <a:off x="7266475" y="7740588"/>
                <a:ext cx="9804600" cy="941117"/>
                <a:chOff x="7266475" y="7740588"/>
                <a:chExt cx="9804600" cy="941117"/>
              </a:xfrm>
            </p:grpSpPr>
            <p:pic>
              <p:nvPicPr>
                <p:cNvPr id="53" name="Object 52"/>
                <p:cNvPicPr>
                  <a:picLocks noChangeAspect="1"/>
                </p:cNvPicPr>
                <p:nvPr/>
              </p:nvPicPr>
              <p:blipFill>
                <a:blip r:embed="rId15" cstate="print"/>
                <a:stretch>
                  <a:fillRect/>
                </a:stretch>
              </p:blipFill>
              <p:spPr>
                <a:xfrm>
                  <a:off x="7266475" y="7740588"/>
                  <a:ext cx="9804600" cy="941117"/>
                </a:xfrm>
                <a:prstGeom prst="rect">
                  <a:avLst/>
                </a:prstGeom>
              </p:spPr>
            </p:pic>
          </p:grpSp>
          <p:grpSp>
            <p:nvGrpSpPr>
              <p:cNvPr id="1021" name="그룹 1021"/>
              <p:cNvGrpSpPr/>
              <p:nvPr/>
            </p:nvGrpSpPr>
            <p:grpSpPr>
              <a:xfrm>
                <a:off x="7599857" y="1747388"/>
                <a:ext cx="8532594" cy="6708752"/>
                <a:chOff x="7599857" y="1747388"/>
                <a:chExt cx="8532594" cy="6708752"/>
              </a:xfrm>
            </p:grpSpPr>
            <p:pic>
              <p:nvPicPr>
                <p:cNvPr id="56" name="Object 55"/>
                <p:cNvPicPr>
                  <a:picLocks noChangeAspect="1"/>
                </p:cNvPicPr>
                <p:nvPr/>
              </p:nvPicPr>
              <p:blipFill>
                <a:blip r:embed="rId16" cstate="print"/>
                <a:stretch>
                  <a:fillRect/>
                </a:stretch>
              </p:blipFill>
              <p:spPr>
                <a:xfrm>
                  <a:off x="7599857" y="1747388"/>
                  <a:ext cx="8532594" cy="6708752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22" name="그룹 1022"/>
            <p:cNvGrpSpPr/>
            <p:nvPr/>
          </p:nvGrpSpPr>
          <p:grpSpPr>
            <a:xfrm>
              <a:off x="8459692" y="2592224"/>
              <a:ext cx="5969759" cy="4550593"/>
              <a:chOff x="8459692" y="2592224"/>
              <a:chExt cx="5969759" cy="4550593"/>
            </a:xfrm>
          </p:grpSpPr>
          <p:pic>
            <p:nvPicPr>
              <p:cNvPr id="60" name="Object 59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8459692" y="2592224"/>
                <a:ext cx="5969759" cy="4550593"/>
              </a:xfrm>
              <a:prstGeom prst="rect">
                <a:avLst/>
              </a:prstGeom>
            </p:spPr>
          </p:pic>
        </p:grpSp>
      </p:grpSp>
      <p:grpSp>
        <p:nvGrpSpPr>
          <p:cNvPr id="1023" name="그룹 1023"/>
          <p:cNvGrpSpPr/>
          <p:nvPr/>
        </p:nvGrpSpPr>
        <p:grpSpPr>
          <a:xfrm>
            <a:off x="204636" y="4310287"/>
            <a:ext cx="6171429" cy="5339326"/>
            <a:chOff x="204636" y="4310287"/>
            <a:chExt cx="6171429" cy="5339326"/>
          </a:xfrm>
        </p:grpSpPr>
        <p:pic>
          <p:nvPicPr>
            <p:cNvPr id="64" name="Object 63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04636" y="4310287"/>
              <a:ext cx="6171429" cy="5339326"/>
            </a:xfrm>
            <a:prstGeom prst="rect">
              <a:avLst/>
            </a:prstGeom>
          </p:spPr>
        </p:pic>
      </p:grpSp>
      <p:pic>
        <p:nvPicPr>
          <p:cNvPr id="66" name="Object 65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452412" y="1051859"/>
            <a:ext cx="5284182" cy="889506"/>
          </a:xfrm>
          <a:prstGeom prst="rect">
            <a:avLst/>
          </a:prstGeom>
        </p:spPr>
      </p:pic>
      <p:pic>
        <p:nvPicPr>
          <p:cNvPr id="67" name="Object 66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2496298" y="2969697"/>
            <a:ext cx="4098807" cy="1915484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6469" y="8557444"/>
            <a:ext cx="18866725" cy="2184337"/>
            <a:chOff x="-236469" y="8557444"/>
            <a:chExt cx="18866725" cy="21843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6469" y="8557444"/>
              <a:ext cx="18866725" cy="21843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8092" y="659020"/>
            <a:ext cx="17077859" cy="8990593"/>
            <a:chOff x="568092" y="659020"/>
            <a:chExt cx="17077859" cy="89905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568092" y="659020"/>
              <a:ext cx="17077859" cy="8990593"/>
              <a:chOff x="568092" y="659020"/>
              <a:chExt cx="17077859" cy="899059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68092" y="659020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03842" y="892596"/>
              <a:ext cx="16628776" cy="8536045"/>
              <a:chOff x="803842" y="892596"/>
              <a:chExt cx="16628776" cy="853604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03842" y="892596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326747" y="8906339"/>
            <a:ext cx="3706902" cy="522303"/>
            <a:chOff x="13326747" y="8906339"/>
            <a:chExt cx="3706902" cy="52230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5053098" y="9218470"/>
              <a:ext cx="928447" cy="210172"/>
              <a:chOff x="15053098" y="9218470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053098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6105201" y="9218470"/>
              <a:ext cx="928447" cy="210172"/>
              <a:chOff x="16105201" y="9218470"/>
              <a:chExt cx="928447" cy="21017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105201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326747" y="8906339"/>
              <a:ext cx="1610016" cy="522303"/>
              <a:chOff x="13326747" y="8906339"/>
              <a:chExt cx="1610016" cy="522303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3344017" y="8906339"/>
                <a:ext cx="1575474" cy="522303"/>
                <a:chOff x="13344017" y="8906339"/>
                <a:chExt cx="1575474" cy="522303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3344017" y="8906339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3326747" y="8906339"/>
                <a:ext cx="1610016" cy="190664"/>
                <a:chOff x="13326747" y="8906339"/>
                <a:chExt cx="1610016" cy="190664"/>
              </a:xfrm>
            </p:grpSpPr>
            <p:pic>
              <p:nvPicPr>
                <p:cNvPr id="28" name="Object 27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3326747" y="8906339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2" name="그룹 1012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2167094" y="2287230"/>
            <a:ext cx="4700231" cy="3537839"/>
            <a:chOff x="2167094" y="2287230"/>
            <a:chExt cx="4700231" cy="3537839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67094" y="2287230"/>
              <a:ext cx="4700231" cy="3537839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9677344" y="4768404"/>
            <a:ext cx="1811248" cy="929836"/>
            <a:chOff x="9677344" y="4768404"/>
            <a:chExt cx="1811248" cy="929836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3420000">
              <a:off x="9677344" y="4768404"/>
              <a:ext cx="1811248" cy="929836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7266475" y="1747388"/>
            <a:ext cx="9809524" cy="6936058"/>
            <a:chOff x="7266475" y="1747388"/>
            <a:chExt cx="9809524" cy="6936058"/>
          </a:xfrm>
        </p:grpSpPr>
        <p:grpSp>
          <p:nvGrpSpPr>
            <p:cNvPr id="1019" name="그룹 1019"/>
            <p:cNvGrpSpPr/>
            <p:nvPr/>
          </p:nvGrpSpPr>
          <p:grpSpPr>
            <a:xfrm>
              <a:off x="7266475" y="1747388"/>
              <a:ext cx="9809524" cy="6936058"/>
              <a:chOff x="7266475" y="1747388"/>
              <a:chExt cx="9809524" cy="6936058"/>
            </a:xfrm>
          </p:grpSpPr>
          <p:grpSp>
            <p:nvGrpSpPr>
              <p:cNvPr id="1020" name="그룹 1020"/>
              <p:cNvGrpSpPr/>
              <p:nvPr/>
            </p:nvGrpSpPr>
            <p:grpSpPr>
              <a:xfrm>
                <a:off x="7266475" y="7740588"/>
                <a:ext cx="9804600" cy="941117"/>
                <a:chOff x="7266475" y="7740588"/>
                <a:chExt cx="9804600" cy="941117"/>
              </a:xfrm>
            </p:grpSpPr>
            <p:pic>
              <p:nvPicPr>
                <p:cNvPr id="53" name="Object 52"/>
                <p:cNvPicPr>
                  <a:picLocks noChangeAspect="1"/>
                </p:cNvPicPr>
                <p:nvPr/>
              </p:nvPicPr>
              <p:blipFill>
                <a:blip r:embed="rId15" cstate="print"/>
                <a:stretch>
                  <a:fillRect/>
                </a:stretch>
              </p:blipFill>
              <p:spPr>
                <a:xfrm>
                  <a:off x="7266475" y="7740588"/>
                  <a:ext cx="9804600" cy="941117"/>
                </a:xfrm>
                <a:prstGeom prst="rect">
                  <a:avLst/>
                </a:prstGeom>
              </p:spPr>
            </p:pic>
          </p:grpSp>
          <p:grpSp>
            <p:nvGrpSpPr>
              <p:cNvPr id="1021" name="그룹 1021"/>
              <p:cNvGrpSpPr/>
              <p:nvPr/>
            </p:nvGrpSpPr>
            <p:grpSpPr>
              <a:xfrm>
                <a:off x="7599857" y="1747388"/>
                <a:ext cx="8532594" cy="6708752"/>
                <a:chOff x="7599857" y="1747388"/>
                <a:chExt cx="8532594" cy="6708752"/>
              </a:xfrm>
            </p:grpSpPr>
            <p:pic>
              <p:nvPicPr>
                <p:cNvPr id="56" name="Object 55"/>
                <p:cNvPicPr>
                  <a:picLocks noChangeAspect="1"/>
                </p:cNvPicPr>
                <p:nvPr/>
              </p:nvPicPr>
              <p:blipFill>
                <a:blip r:embed="rId16" cstate="print"/>
                <a:stretch>
                  <a:fillRect/>
                </a:stretch>
              </p:blipFill>
              <p:spPr>
                <a:xfrm>
                  <a:off x="7599857" y="1747388"/>
                  <a:ext cx="8532594" cy="6708752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22" name="그룹 1022"/>
            <p:cNvGrpSpPr/>
            <p:nvPr/>
          </p:nvGrpSpPr>
          <p:grpSpPr>
            <a:xfrm>
              <a:off x="8459692" y="2592224"/>
              <a:ext cx="5969759" cy="4550593"/>
              <a:chOff x="8459692" y="2592224"/>
              <a:chExt cx="5969759" cy="4550593"/>
            </a:xfrm>
          </p:grpSpPr>
          <p:pic>
            <p:nvPicPr>
              <p:cNvPr id="60" name="Object 59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8459692" y="2592224"/>
                <a:ext cx="5969759" cy="4550593"/>
              </a:xfrm>
              <a:prstGeom prst="rect">
                <a:avLst/>
              </a:prstGeom>
            </p:spPr>
          </p:pic>
        </p:grpSp>
      </p:grpSp>
      <p:grpSp>
        <p:nvGrpSpPr>
          <p:cNvPr id="1023" name="그룹 1023"/>
          <p:cNvGrpSpPr/>
          <p:nvPr/>
        </p:nvGrpSpPr>
        <p:grpSpPr>
          <a:xfrm>
            <a:off x="204636" y="4310287"/>
            <a:ext cx="6171429" cy="5339326"/>
            <a:chOff x="204636" y="4310287"/>
            <a:chExt cx="6171429" cy="5339326"/>
          </a:xfrm>
        </p:grpSpPr>
        <p:pic>
          <p:nvPicPr>
            <p:cNvPr id="64" name="Object 63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04636" y="4310287"/>
              <a:ext cx="6171429" cy="5339326"/>
            </a:xfrm>
            <a:prstGeom prst="rect">
              <a:avLst/>
            </a:prstGeom>
          </p:spPr>
        </p:pic>
      </p:grpSp>
      <p:pic>
        <p:nvPicPr>
          <p:cNvPr id="66" name="Object 65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452412" y="1051859"/>
            <a:ext cx="5284182" cy="889506"/>
          </a:xfrm>
          <a:prstGeom prst="rect">
            <a:avLst/>
          </a:prstGeom>
        </p:spPr>
      </p:pic>
      <p:pic>
        <p:nvPicPr>
          <p:cNvPr id="67" name="Object 66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2745127" y="2487926"/>
            <a:ext cx="4816300" cy="338501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68092" y="659020"/>
            <a:ext cx="17077859" cy="8990593"/>
            <a:chOff x="568092" y="659020"/>
            <a:chExt cx="17077859" cy="8990593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568092" y="659020"/>
              <a:ext cx="17077859" cy="8990593"/>
              <a:chOff x="568092" y="659020"/>
              <a:chExt cx="17077859" cy="8990593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568092" y="659020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803842" y="892596"/>
              <a:ext cx="16628776" cy="8536045"/>
              <a:chOff x="803842" y="892596"/>
              <a:chExt cx="16628776" cy="8536045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803842" y="892596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4" name="그룹 1004"/>
          <p:cNvGrpSpPr/>
          <p:nvPr/>
        </p:nvGrpSpPr>
        <p:grpSpPr>
          <a:xfrm>
            <a:off x="4052138" y="3535994"/>
            <a:ext cx="2141178" cy="2166284"/>
            <a:chOff x="4052138" y="3535994"/>
            <a:chExt cx="2141178" cy="2166284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52138" y="3535994"/>
              <a:ext cx="2141178" cy="2166284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6431908" y="7782946"/>
            <a:ext cx="1773796" cy="1736912"/>
            <a:chOff x="6431908" y="7782946"/>
            <a:chExt cx="1773796" cy="1736912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31908" y="7782946"/>
              <a:ext cx="1773796" cy="1736912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8701132" y="7782946"/>
            <a:ext cx="1246081" cy="1857945"/>
            <a:chOff x="8701132" y="7782946"/>
            <a:chExt cx="1246081" cy="1857945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701132" y="7782946"/>
              <a:ext cx="1246081" cy="1857945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1257807" y="5418295"/>
            <a:ext cx="1767847" cy="1529485"/>
            <a:chOff x="11257807" y="5418295"/>
            <a:chExt cx="1767847" cy="1529485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-1320000">
              <a:off x="11257807" y="5418295"/>
              <a:ext cx="1767847" cy="1529485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9504625" y="2798230"/>
            <a:ext cx="1085579" cy="1264219"/>
            <a:chOff x="9504625" y="2798230"/>
            <a:chExt cx="1085579" cy="1264219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04625" y="2798230"/>
              <a:ext cx="1085579" cy="1264219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5970302" y="3479708"/>
            <a:ext cx="6171429" cy="3085714"/>
            <a:chOff x="5970302" y="3479708"/>
            <a:chExt cx="6171429" cy="3085714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70302" y="3479708"/>
              <a:ext cx="6171429" cy="308571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68092" y="819626"/>
            <a:ext cx="17149531" cy="9214612"/>
            <a:chOff x="568092" y="819626"/>
            <a:chExt cx="17149531" cy="921461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8092" y="819626"/>
              <a:ext cx="17149531" cy="921461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41235" y="1101211"/>
            <a:ext cx="16603245" cy="8661528"/>
            <a:chOff x="841235" y="1101211"/>
            <a:chExt cx="16603245" cy="866152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1235" y="1101211"/>
              <a:ext cx="16603245" cy="8661528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2721690" y="9240437"/>
            <a:ext cx="3706902" cy="522303"/>
            <a:chOff x="12721690" y="9240437"/>
            <a:chExt cx="3706902" cy="522303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4448042" y="9552567"/>
              <a:ext cx="928447" cy="210172"/>
              <a:chOff x="14448042" y="9552567"/>
              <a:chExt cx="928447" cy="210172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4448042" y="9552567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15500144" y="9552567"/>
              <a:ext cx="928447" cy="210172"/>
              <a:chOff x="15500144" y="9552567"/>
              <a:chExt cx="928447" cy="210172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5500144" y="9552567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12721690" y="9240437"/>
              <a:ext cx="1610016" cy="522303"/>
              <a:chOff x="12721690" y="9240437"/>
              <a:chExt cx="1610016" cy="522303"/>
            </a:xfrm>
          </p:grpSpPr>
          <p:grpSp>
            <p:nvGrpSpPr>
              <p:cNvPr id="1008" name="그룹 1008"/>
              <p:cNvGrpSpPr/>
              <p:nvPr/>
            </p:nvGrpSpPr>
            <p:grpSpPr>
              <a:xfrm>
                <a:off x="12738961" y="9240437"/>
                <a:ext cx="1575474" cy="522303"/>
                <a:chOff x="12738961" y="9240437"/>
                <a:chExt cx="1575474" cy="522303"/>
              </a:xfrm>
            </p:grpSpPr>
            <p:pic>
              <p:nvPicPr>
                <p:cNvPr id="20" name="Object 19"/>
                <p:cNvPicPr>
                  <a:picLocks noChangeAspect="1"/>
                </p:cNvPicPr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12738961" y="9240437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09" name="그룹 1009"/>
              <p:cNvGrpSpPr/>
              <p:nvPr/>
            </p:nvGrpSpPr>
            <p:grpSpPr>
              <a:xfrm>
                <a:off x="12721690" y="9240437"/>
                <a:ext cx="1610016" cy="190664"/>
                <a:chOff x="12721690" y="9240437"/>
                <a:chExt cx="1610016" cy="190664"/>
              </a:xfrm>
            </p:grpSpPr>
            <p:pic>
              <p:nvPicPr>
                <p:cNvPr id="23" name="Object 22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2721690" y="9240437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0" name="그룹 1010"/>
          <p:cNvGrpSpPr/>
          <p:nvPr/>
        </p:nvGrpSpPr>
        <p:grpSpPr>
          <a:xfrm>
            <a:off x="4728856" y="4685714"/>
            <a:ext cx="8828003" cy="2959194"/>
            <a:chOff x="4728856" y="4685714"/>
            <a:chExt cx="8828003" cy="2959194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28856" y="4685714"/>
              <a:ext cx="8828003" cy="2959194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5135561" y="4388610"/>
            <a:ext cx="871018" cy="871018"/>
            <a:chOff x="5135561" y="4388610"/>
            <a:chExt cx="871018" cy="871018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35561" y="4388610"/>
              <a:ext cx="871018" cy="871018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690308" y="1326074"/>
            <a:ext cx="2417114" cy="2417114"/>
            <a:chOff x="1690308" y="1326074"/>
            <a:chExt cx="2417114" cy="2417114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-720000">
              <a:off x="1690308" y="1326074"/>
              <a:ext cx="2417114" cy="2417114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4544315" y="3870543"/>
            <a:ext cx="3112778" cy="3112778"/>
            <a:chOff x="14544315" y="3870543"/>
            <a:chExt cx="3112778" cy="3112778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 rot="-1200000">
              <a:off x="14544315" y="3870543"/>
              <a:ext cx="3112778" cy="3112778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5632369" y="1115058"/>
            <a:ext cx="5163637" cy="2488110"/>
            <a:chOff x="5632369" y="1115058"/>
            <a:chExt cx="5163637" cy="2488110"/>
          </a:xfrm>
        </p:grpSpPr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-780000">
              <a:off x="5632369" y="1115058"/>
              <a:ext cx="5163637" cy="2488110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0" y="4358969"/>
            <a:ext cx="6711435" cy="6571878"/>
            <a:chOff x="0" y="4358969"/>
            <a:chExt cx="6711435" cy="6571878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4358969"/>
              <a:ext cx="6711435" cy="6571878"/>
            </a:xfrm>
            <a:prstGeom prst="rect">
              <a:avLst/>
            </a:prstGeom>
          </p:spPr>
        </p:pic>
      </p:grpSp>
      <p:pic>
        <p:nvPicPr>
          <p:cNvPr id="45" name="Object 44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259533" y="5273362"/>
            <a:ext cx="9447210" cy="190461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6469" y="8557444"/>
            <a:ext cx="18866725" cy="2184337"/>
            <a:chOff x="-236469" y="8557444"/>
            <a:chExt cx="18866725" cy="21843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6469" y="8557444"/>
              <a:ext cx="18866725" cy="21843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8092" y="659020"/>
            <a:ext cx="17077859" cy="8990593"/>
            <a:chOff x="568092" y="659020"/>
            <a:chExt cx="17077859" cy="89905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568092" y="659020"/>
              <a:ext cx="17077859" cy="8990593"/>
              <a:chOff x="568092" y="659020"/>
              <a:chExt cx="17077859" cy="899059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68092" y="659020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03842" y="892596"/>
              <a:ext cx="16628776" cy="8536045"/>
              <a:chOff x="803842" y="892596"/>
              <a:chExt cx="16628776" cy="853604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03842" y="892596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617581" y="8891101"/>
            <a:ext cx="3706902" cy="522303"/>
            <a:chOff x="1617581" y="8891101"/>
            <a:chExt cx="3706902" cy="52230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3343932" y="9203232"/>
              <a:ext cx="928447" cy="210172"/>
              <a:chOff x="3343932" y="9203232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343932" y="9203232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4396035" y="9203232"/>
              <a:ext cx="928447" cy="210172"/>
              <a:chOff x="4396035" y="9203232"/>
              <a:chExt cx="928447" cy="21017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4396035" y="9203232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617581" y="8891101"/>
              <a:ext cx="1610016" cy="522303"/>
              <a:chOff x="1617581" y="8891101"/>
              <a:chExt cx="1610016" cy="522303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634851" y="8891101"/>
                <a:ext cx="1575474" cy="522303"/>
                <a:chOff x="1634851" y="8891101"/>
                <a:chExt cx="1575474" cy="522303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634851" y="8891101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617581" y="8891101"/>
                <a:ext cx="1610016" cy="190664"/>
                <a:chOff x="1617581" y="8891101"/>
                <a:chExt cx="1610016" cy="190664"/>
              </a:xfrm>
            </p:grpSpPr>
            <p:pic>
              <p:nvPicPr>
                <p:cNvPr id="28" name="Object 27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617581" y="8891101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2" name="그룹 1012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7739994" y="1062692"/>
            <a:ext cx="8142349" cy="8150536"/>
            <a:chOff x="7739994" y="1062692"/>
            <a:chExt cx="8142349" cy="8150536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739994" y="1062692"/>
              <a:ext cx="8142349" cy="8150536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1289064" y="2943957"/>
            <a:ext cx="6171429" cy="5229292"/>
            <a:chOff x="1289064" y="2943957"/>
            <a:chExt cx="6171429" cy="5229292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89064" y="2943957"/>
              <a:ext cx="6171429" cy="5229292"/>
            </a:xfrm>
            <a:prstGeom prst="rect">
              <a:avLst/>
            </a:prstGeom>
          </p:spPr>
        </p:pic>
      </p:grpSp>
      <p:pic>
        <p:nvPicPr>
          <p:cNvPr id="50" name="Object 49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9591" y="1050660"/>
            <a:ext cx="5658010" cy="895848"/>
          </a:xfrm>
          <a:prstGeom prst="rect">
            <a:avLst/>
          </a:prstGeom>
        </p:spPr>
      </p:pic>
      <p:pic>
        <p:nvPicPr>
          <p:cNvPr id="51" name="Object 50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005953" y="1761436"/>
            <a:ext cx="6794210" cy="128914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68092" y="819626"/>
            <a:ext cx="17149531" cy="9214612"/>
            <a:chOff x="568092" y="819626"/>
            <a:chExt cx="17149531" cy="921461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8092" y="819626"/>
              <a:ext cx="17149531" cy="921461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41235" y="1101211"/>
            <a:ext cx="16603245" cy="8661528"/>
            <a:chOff x="841235" y="1101211"/>
            <a:chExt cx="16603245" cy="866152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1235" y="1101211"/>
              <a:ext cx="16603245" cy="8661528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2721690" y="9240437"/>
            <a:ext cx="3706902" cy="522303"/>
            <a:chOff x="12721690" y="9240437"/>
            <a:chExt cx="3706902" cy="522303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4448042" y="9552567"/>
              <a:ext cx="928447" cy="210172"/>
              <a:chOff x="14448042" y="9552567"/>
              <a:chExt cx="928447" cy="210172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4448042" y="9552567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15500144" y="9552567"/>
              <a:ext cx="928447" cy="210172"/>
              <a:chOff x="15500144" y="9552567"/>
              <a:chExt cx="928447" cy="210172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5500144" y="9552567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12721690" y="9240437"/>
              <a:ext cx="1610016" cy="522303"/>
              <a:chOff x="12721690" y="9240437"/>
              <a:chExt cx="1610016" cy="522303"/>
            </a:xfrm>
          </p:grpSpPr>
          <p:grpSp>
            <p:nvGrpSpPr>
              <p:cNvPr id="1008" name="그룹 1008"/>
              <p:cNvGrpSpPr/>
              <p:nvPr/>
            </p:nvGrpSpPr>
            <p:grpSpPr>
              <a:xfrm>
                <a:off x="12738961" y="9240437"/>
                <a:ext cx="1575474" cy="522303"/>
                <a:chOff x="12738961" y="9240437"/>
                <a:chExt cx="1575474" cy="522303"/>
              </a:xfrm>
            </p:grpSpPr>
            <p:pic>
              <p:nvPicPr>
                <p:cNvPr id="20" name="Object 19"/>
                <p:cNvPicPr>
                  <a:picLocks noChangeAspect="1"/>
                </p:cNvPicPr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12738961" y="9240437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09" name="그룹 1009"/>
              <p:cNvGrpSpPr/>
              <p:nvPr/>
            </p:nvGrpSpPr>
            <p:grpSpPr>
              <a:xfrm>
                <a:off x="12721690" y="9240437"/>
                <a:ext cx="1610016" cy="190664"/>
                <a:chOff x="12721690" y="9240437"/>
                <a:chExt cx="1610016" cy="190664"/>
              </a:xfrm>
            </p:grpSpPr>
            <p:pic>
              <p:nvPicPr>
                <p:cNvPr id="23" name="Object 22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2721690" y="9240437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0" name="그룹 1010"/>
          <p:cNvGrpSpPr/>
          <p:nvPr/>
        </p:nvGrpSpPr>
        <p:grpSpPr>
          <a:xfrm>
            <a:off x="4728856" y="4685714"/>
            <a:ext cx="8828003" cy="2959194"/>
            <a:chOff x="4728856" y="4685714"/>
            <a:chExt cx="8828003" cy="2959194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28856" y="4685714"/>
              <a:ext cx="8828003" cy="2959194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5135561" y="4388610"/>
            <a:ext cx="871018" cy="871018"/>
            <a:chOff x="5135561" y="4388610"/>
            <a:chExt cx="871018" cy="871018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35561" y="4388610"/>
              <a:ext cx="871018" cy="871018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690308" y="1326074"/>
            <a:ext cx="2417114" cy="2417114"/>
            <a:chOff x="1690308" y="1326074"/>
            <a:chExt cx="2417114" cy="2417114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-720000">
              <a:off x="1690308" y="1326074"/>
              <a:ext cx="2417114" cy="2417114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4544315" y="3870543"/>
            <a:ext cx="3112778" cy="3112778"/>
            <a:chOff x="14544315" y="3870543"/>
            <a:chExt cx="3112778" cy="3112778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 rot="-1200000">
              <a:off x="14544315" y="3870543"/>
              <a:ext cx="3112778" cy="3112778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5632369" y="1115058"/>
            <a:ext cx="5163637" cy="2488110"/>
            <a:chOff x="5632369" y="1115058"/>
            <a:chExt cx="5163637" cy="2488110"/>
          </a:xfrm>
        </p:grpSpPr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-780000">
              <a:off x="5632369" y="1115058"/>
              <a:ext cx="5163637" cy="2488110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-509825" y="2341218"/>
            <a:ext cx="6619962" cy="7709323"/>
            <a:chOff x="-509825" y="2341218"/>
            <a:chExt cx="6619962" cy="7709323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-1020000">
              <a:off x="-509825" y="2341218"/>
              <a:ext cx="6619962" cy="7709323"/>
            </a:xfrm>
            <a:prstGeom prst="rect">
              <a:avLst/>
            </a:prstGeom>
          </p:spPr>
        </p:pic>
      </p:grpSp>
      <p:pic>
        <p:nvPicPr>
          <p:cNvPr id="45" name="Object 44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337628" y="5273362"/>
            <a:ext cx="9384343" cy="190461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6469" y="8557444"/>
            <a:ext cx="18866725" cy="2184337"/>
            <a:chOff x="-236469" y="8557444"/>
            <a:chExt cx="18866725" cy="21843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6469" y="8557444"/>
              <a:ext cx="18866725" cy="21843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8092" y="659020"/>
            <a:ext cx="17077859" cy="8990593"/>
            <a:chOff x="568092" y="659020"/>
            <a:chExt cx="17077859" cy="89905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568092" y="659020"/>
              <a:ext cx="17077859" cy="8990593"/>
              <a:chOff x="568092" y="659020"/>
              <a:chExt cx="17077859" cy="899059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68092" y="659020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03842" y="892596"/>
              <a:ext cx="16628776" cy="8536045"/>
              <a:chOff x="803842" y="892596"/>
              <a:chExt cx="16628776" cy="853604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03842" y="892596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326747" y="8906339"/>
            <a:ext cx="3706902" cy="522303"/>
            <a:chOff x="13326747" y="8906339"/>
            <a:chExt cx="3706902" cy="52230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5053098" y="9218470"/>
              <a:ext cx="928447" cy="210172"/>
              <a:chOff x="15053098" y="9218470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053098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6105201" y="9218470"/>
              <a:ext cx="928447" cy="210172"/>
              <a:chOff x="16105201" y="9218470"/>
              <a:chExt cx="928447" cy="21017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105201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326747" y="8906339"/>
              <a:ext cx="1610016" cy="522303"/>
              <a:chOff x="13326747" y="8906339"/>
              <a:chExt cx="1610016" cy="522303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3344017" y="8906339"/>
                <a:ext cx="1575474" cy="522303"/>
                <a:chOff x="13344017" y="8906339"/>
                <a:chExt cx="1575474" cy="522303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3344017" y="8906339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3326747" y="8906339"/>
                <a:ext cx="1610016" cy="190664"/>
                <a:chOff x="13326747" y="8906339"/>
                <a:chExt cx="1610016" cy="190664"/>
              </a:xfrm>
            </p:grpSpPr>
            <p:pic>
              <p:nvPicPr>
                <p:cNvPr id="28" name="Object 27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3326747" y="8906339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2" name="그룹 1012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2481362" y="4523362"/>
            <a:ext cx="12179700" cy="1152381"/>
            <a:chOff x="2481362" y="4523362"/>
            <a:chExt cx="12179700" cy="1152381"/>
          </a:xfrm>
        </p:grpSpPr>
        <p:grpSp>
          <p:nvGrpSpPr>
            <p:cNvPr id="1017" name="그룹 1017"/>
            <p:cNvGrpSpPr/>
            <p:nvPr/>
          </p:nvGrpSpPr>
          <p:grpSpPr>
            <a:xfrm>
              <a:off x="2481362" y="4523362"/>
              <a:ext cx="4424747" cy="1152150"/>
              <a:chOff x="2481362" y="4523362"/>
              <a:chExt cx="4424747" cy="1152150"/>
            </a:xfrm>
          </p:grpSpPr>
          <p:pic>
            <p:nvPicPr>
              <p:cNvPr id="46" name="Object 45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1362" y="4523362"/>
                <a:ext cx="4424747" cy="1152150"/>
              </a:xfrm>
              <a:prstGeom prst="rect">
                <a:avLst/>
              </a:prstGeom>
            </p:spPr>
          </p:pic>
        </p:grpSp>
        <p:grpSp>
          <p:nvGrpSpPr>
            <p:cNvPr id="1018" name="그룹 1018"/>
            <p:cNvGrpSpPr/>
            <p:nvPr/>
          </p:nvGrpSpPr>
          <p:grpSpPr>
            <a:xfrm>
              <a:off x="7825945" y="4638561"/>
              <a:ext cx="3308415" cy="754319"/>
              <a:chOff x="7825945" y="4638561"/>
              <a:chExt cx="3308415" cy="754319"/>
            </a:xfrm>
          </p:grpSpPr>
          <p:pic>
            <p:nvPicPr>
              <p:cNvPr id="49" name="Object 48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7825945" y="4638561"/>
                <a:ext cx="3308415" cy="754319"/>
              </a:xfrm>
              <a:prstGeom prst="rect">
                <a:avLst/>
              </a:prstGeom>
            </p:spPr>
          </p:pic>
        </p:grpSp>
        <p:grpSp>
          <p:nvGrpSpPr>
            <p:cNvPr id="1019" name="그룹 1019"/>
            <p:cNvGrpSpPr/>
            <p:nvPr/>
          </p:nvGrpSpPr>
          <p:grpSpPr>
            <a:xfrm>
              <a:off x="12108681" y="4746312"/>
              <a:ext cx="2549351" cy="572303"/>
              <a:chOff x="12108681" y="4746312"/>
              <a:chExt cx="2549351" cy="572303"/>
            </a:xfrm>
          </p:grpSpPr>
          <p:pic>
            <p:nvPicPr>
              <p:cNvPr id="52" name="Object 51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2108681" y="4746312"/>
                <a:ext cx="2549351" cy="572303"/>
              </a:xfrm>
              <a:prstGeom prst="rect">
                <a:avLst/>
              </a:prstGeom>
            </p:spPr>
          </p:pic>
        </p:grpSp>
      </p:grpSp>
      <p:grpSp>
        <p:nvGrpSpPr>
          <p:cNvPr id="1020" name="그룹 1020"/>
          <p:cNvGrpSpPr/>
          <p:nvPr/>
        </p:nvGrpSpPr>
        <p:grpSpPr>
          <a:xfrm>
            <a:off x="2583732" y="5885489"/>
            <a:ext cx="9066504" cy="2393064"/>
            <a:chOff x="2583732" y="5885489"/>
            <a:chExt cx="9066504" cy="2393064"/>
          </a:xfrm>
        </p:grpSpPr>
        <p:pic>
          <p:nvPicPr>
            <p:cNvPr id="56" name="Object 55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583732" y="5885489"/>
              <a:ext cx="9066504" cy="2393064"/>
            </a:xfrm>
            <a:prstGeom prst="rect">
              <a:avLst/>
            </a:prstGeom>
          </p:spPr>
        </p:pic>
      </p:grpSp>
      <p:grpSp>
        <p:nvGrpSpPr>
          <p:cNvPr id="1021" name="그룹 1021"/>
          <p:cNvGrpSpPr/>
          <p:nvPr/>
        </p:nvGrpSpPr>
        <p:grpSpPr>
          <a:xfrm>
            <a:off x="2583732" y="8526968"/>
            <a:ext cx="6171429" cy="660367"/>
            <a:chOff x="2583732" y="8526968"/>
            <a:chExt cx="6171429" cy="660367"/>
          </a:xfrm>
        </p:grpSpPr>
        <p:pic>
          <p:nvPicPr>
            <p:cNvPr id="59" name="Object 58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583732" y="8526968"/>
              <a:ext cx="6171429" cy="660367"/>
            </a:xfrm>
            <a:prstGeom prst="rect">
              <a:avLst/>
            </a:prstGeom>
          </p:spPr>
        </p:pic>
      </p:grpSp>
      <p:grpSp>
        <p:nvGrpSpPr>
          <p:cNvPr id="1022" name="그룹 1022"/>
          <p:cNvGrpSpPr/>
          <p:nvPr/>
        </p:nvGrpSpPr>
        <p:grpSpPr>
          <a:xfrm>
            <a:off x="12436411" y="5378279"/>
            <a:ext cx="3238849" cy="1603248"/>
            <a:chOff x="12436411" y="5378279"/>
            <a:chExt cx="3238849" cy="1603248"/>
          </a:xfrm>
        </p:grpSpPr>
        <p:pic>
          <p:nvPicPr>
            <p:cNvPr id="62" name="Object 61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2436411" y="5378279"/>
              <a:ext cx="3238849" cy="1603248"/>
            </a:xfrm>
            <a:prstGeom prst="rect">
              <a:avLst/>
            </a:prstGeom>
          </p:spPr>
        </p:pic>
      </p:grpSp>
      <p:grpSp>
        <p:nvGrpSpPr>
          <p:cNvPr id="1023" name="그룹 1023"/>
          <p:cNvGrpSpPr/>
          <p:nvPr/>
        </p:nvGrpSpPr>
        <p:grpSpPr>
          <a:xfrm>
            <a:off x="11650236" y="6981527"/>
            <a:ext cx="5472770" cy="1575917"/>
            <a:chOff x="11650236" y="6981527"/>
            <a:chExt cx="5472770" cy="1575917"/>
          </a:xfrm>
        </p:grpSpPr>
        <p:pic>
          <p:nvPicPr>
            <p:cNvPr id="65" name="Object 64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650236" y="6981527"/>
              <a:ext cx="5472770" cy="1575917"/>
            </a:xfrm>
            <a:prstGeom prst="rect">
              <a:avLst/>
            </a:prstGeom>
          </p:spPr>
        </p:pic>
      </p:grpSp>
      <p:pic>
        <p:nvPicPr>
          <p:cNvPr id="67" name="Object 66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99591" y="1050660"/>
            <a:ext cx="5658010" cy="895848"/>
          </a:xfrm>
          <a:prstGeom prst="rect">
            <a:avLst/>
          </a:prstGeom>
        </p:spPr>
      </p:pic>
      <p:pic>
        <p:nvPicPr>
          <p:cNvPr id="68" name="Object 67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411667" y="2088190"/>
            <a:ext cx="10298629" cy="1289143"/>
          </a:xfrm>
          <a:prstGeom prst="rect">
            <a:avLst/>
          </a:prstGeom>
        </p:spPr>
      </p:pic>
      <p:pic>
        <p:nvPicPr>
          <p:cNvPr id="69" name="Object 68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551823" y="3018614"/>
            <a:ext cx="15065327" cy="16228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68092" y="819626"/>
            <a:ext cx="17149531" cy="9214612"/>
            <a:chOff x="568092" y="819626"/>
            <a:chExt cx="17149531" cy="921461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8092" y="819626"/>
              <a:ext cx="17149531" cy="921461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41235" y="1101211"/>
            <a:ext cx="16603245" cy="8661528"/>
            <a:chOff x="841235" y="1101211"/>
            <a:chExt cx="16603245" cy="866152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1235" y="1101211"/>
              <a:ext cx="16603245" cy="8661528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2721690" y="9240437"/>
            <a:ext cx="3706902" cy="522303"/>
            <a:chOff x="12721690" y="9240437"/>
            <a:chExt cx="3706902" cy="522303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4448042" y="9552567"/>
              <a:ext cx="928447" cy="210172"/>
              <a:chOff x="14448042" y="9552567"/>
              <a:chExt cx="928447" cy="210172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4448042" y="9552567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15500144" y="9552567"/>
              <a:ext cx="928447" cy="210172"/>
              <a:chOff x="15500144" y="9552567"/>
              <a:chExt cx="928447" cy="210172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5500144" y="9552567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12721690" y="9240437"/>
              <a:ext cx="1610016" cy="522303"/>
              <a:chOff x="12721690" y="9240437"/>
              <a:chExt cx="1610016" cy="522303"/>
            </a:xfrm>
          </p:grpSpPr>
          <p:grpSp>
            <p:nvGrpSpPr>
              <p:cNvPr id="1008" name="그룹 1008"/>
              <p:cNvGrpSpPr/>
              <p:nvPr/>
            </p:nvGrpSpPr>
            <p:grpSpPr>
              <a:xfrm>
                <a:off x="12738961" y="9240437"/>
                <a:ext cx="1575474" cy="522303"/>
                <a:chOff x="12738961" y="9240437"/>
                <a:chExt cx="1575474" cy="522303"/>
              </a:xfrm>
            </p:grpSpPr>
            <p:pic>
              <p:nvPicPr>
                <p:cNvPr id="20" name="Object 19"/>
                <p:cNvPicPr>
                  <a:picLocks noChangeAspect="1"/>
                </p:cNvPicPr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12738961" y="9240437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09" name="그룹 1009"/>
              <p:cNvGrpSpPr/>
              <p:nvPr/>
            </p:nvGrpSpPr>
            <p:grpSpPr>
              <a:xfrm>
                <a:off x="12721690" y="9240437"/>
                <a:ext cx="1610016" cy="190664"/>
                <a:chOff x="12721690" y="9240437"/>
                <a:chExt cx="1610016" cy="190664"/>
              </a:xfrm>
            </p:grpSpPr>
            <p:pic>
              <p:nvPicPr>
                <p:cNvPr id="23" name="Object 22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2721690" y="9240437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0" name="그룹 1010"/>
          <p:cNvGrpSpPr/>
          <p:nvPr/>
        </p:nvGrpSpPr>
        <p:grpSpPr>
          <a:xfrm>
            <a:off x="4728856" y="4685714"/>
            <a:ext cx="8828003" cy="2959194"/>
            <a:chOff x="4728856" y="4685714"/>
            <a:chExt cx="8828003" cy="2959194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28856" y="4685714"/>
              <a:ext cx="8828003" cy="2959194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5135561" y="4388610"/>
            <a:ext cx="871018" cy="871018"/>
            <a:chOff x="5135561" y="4388610"/>
            <a:chExt cx="871018" cy="871018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35561" y="4388610"/>
              <a:ext cx="871018" cy="871018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690308" y="1326074"/>
            <a:ext cx="2417114" cy="2417114"/>
            <a:chOff x="1690308" y="1326074"/>
            <a:chExt cx="2417114" cy="2417114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-720000">
              <a:off x="1690308" y="1326074"/>
              <a:ext cx="2417114" cy="2417114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4544315" y="3870543"/>
            <a:ext cx="3112778" cy="3112778"/>
            <a:chOff x="14544315" y="3870543"/>
            <a:chExt cx="3112778" cy="3112778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 rot="-1200000">
              <a:off x="14544315" y="3870543"/>
              <a:ext cx="3112778" cy="3112778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5632369" y="1115058"/>
            <a:ext cx="5163637" cy="2488110"/>
            <a:chOff x="5632369" y="1115058"/>
            <a:chExt cx="5163637" cy="2488110"/>
          </a:xfrm>
        </p:grpSpPr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-780000">
              <a:off x="5632369" y="1115058"/>
              <a:ext cx="5163637" cy="2488110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-1717320" y="3432089"/>
            <a:ext cx="8379037" cy="7249279"/>
            <a:chOff x="-1717320" y="3432089"/>
            <a:chExt cx="8379037" cy="7249279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-1717320" y="3432089"/>
              <a:ext cx="8379037" cy="7249279"/>
            </a:xfrm>
            <a:prstGeom prst="rect">
              <a:avLst/>
            </a:prstGeom>
          </p:spPr>
        </p:pic>
      </p:grpSp>
      <p:pic>
        <p:nvPicPr>
          <p:cNvPr id="45" name="Object 44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201914" y="5273362"/>
            <a:ext cx="10510515" cy="128914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6469" y="8557444"/>
            <a:ext cx="18866725" cy="2184337"/>
            <a:chOff x="-236469" y="8557444"/>
            <a:chExt cx="18866725" cy="21843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6469" y="8557444"/>
              <a:ext cx="18866725" cy="21843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8092" y="659020"/>
            <a:ext cx="17077859" cy="8990593"/>
            <a:chOff x="568092" y="659020"/>
            <a:chExt cx="17077859" cy="89905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568092" y="659020"/>
              <a:ext cx="17077859" cy="8990593"/>
              <a:chOff x="568092" y="659020"/>
              <a:chExt cx="17077859" cy="899059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68092" y="659020"/>
                <a:ext cx="17077859" cy="899059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03842" y="892596"/>
              <a:ext cx="16628776" cy="8536045"/>
              <a:chOff x="803842" y="892596"/>
              <a:chExt cx="16628776" cy="853604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03842" y="892596"/>
                <a:ext cx="16628776" cy="853604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3326747" y="8906339"/>
            <a:ext cx="3706902" cy="522303"/>
            <a:chOff x="13326747" y="8906339"/>
            <a:chExt cx="3706902" cy="52230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5053098" y="9218470"/>
              <a:ext cx="928447" cy="210172"/>
              <a:chOff x="15053098" y="9218470"/>
              <a:chExt cx="928447" cy="210172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053098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6105201" y="9218470"/>
              <a:ext cx="928447" cy="210172"/>
              <a:chOff x="16105201" y="9218470"/>
              <a:chExt cx="928447" cy="21017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105201" y="9218470"/>
                <a:ext cx="928447" cy="21017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326747" y="8906339"/>
              <a:ext cx="1610016" cy="522303"/>
              <a:chOff x="13326747" y="8906339"/>
              <a:chExt cx="1610016" cy="522303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3344017" y="8906339"/>
                <a:ext cx="1575474" cy="522303"/>
                <a:chOff x="13344017" y="8906339"/>
                <a:chExt cx="1575474" cy="522303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3344017" y="8906339"/>
                  <a:ext cx="1575474" cy="522303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3326747" y="8906339"/>
                <a:ext cx="1610016" cy="190664"/>
                <a:chOff x="13326747" y="8906339"/>
                <a:chExt cx="1610016" cy="190664"/>
              </a:xfrm>
            </p:grpSpPr>
            <p:pic>
              <p:nvPicPr>
                <p:cNvPr id="28" name="Object 27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3326747" y="8906339"/>
                  <a:ext cx="1610016" cy="19066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2" name="그룹 1012"/>
          <p:cNvGrpSpPr/>
          <p:nvPr/>
        </p:nvGrpSpPr>
        <p:grpSpPr>
          <a:xfrm>
            <a:off x="15749486" y="82273"/>
            <a:ext cx="1586541" cy="1586541"/>
            <a:chOff x="15749486" y="82273"/>
            <a:chExt cx="1586541" cy="158654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360000">
              <a:off x="15749486" y="82273"/>
              <a:ext cx="1586541" cy="158654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848536" y="157157"/>
            <a:ext cx="2023320" cy="1574993"/>
            <a:chOff x="4848536" y="157157"/>
            <a:chExt cx="2023320" cy="157499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8536" y="157157"/>
              <a:ext cx="2023320" cy="1574993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80039" y="1062692"/>
            <a:ext cx="3220622" cy="690858"/>
            <a:chOff x="1680039" y="1062692"/>
            <a:chExt cx="3220622" cy="690858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0039" y="1062692"/>
              <a:ext cx="3220622" cy="69085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881595" y="696142"/>
            <a:ext cx="599767" cy="599767"/>
            <a:chOff x="1881595" y="696142"/>
            <a:chExt cx="599767" cy="59976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81595" y="696142"/>
              <a:ext cx="599767" cy="599767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387132" y="4540237"/>
            <a:ext cx="3806437" cy="3343648"/>
            <a:chOff x="1387132" y="4540237"/>
            <a:chExt cx="3806437" cy="3343648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87132" y="4540237"/>
              <a:ext cx="3806437" cy="3343648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5336421" y="4540237"/>
            <a:ext cx="3806437" cy="3343648"/>
            <a:chOff x="5336421" y="4540237"/>
            <a:chExt cx="3806437" cy="3343648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336421" y="4540237"/>
              <a:ext cx="3806437" cy="3343648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10469604" y="4131545"/>
            <a:ext cx="4046703" cy="4046703"/>
            <a:chOff x="10469604" y="4131545"/>
            <a:chExt cx="4046703" cy="4046703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469604" y="4131545"/>
              <a:ext cx="4046703" cy="4046703"/>
            </a:xfrm>
            <a:prstGeom prst="rect">
              <a:avLst/>
            </a:prstGeom>
          </p:spPr>
        </p:pic>
      </p:grpSp>
      <p:pic>
        <p:nvPicPr>
          <p:cNvPr id="53" name="Object 5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9591" y="1050660"/>
            <a:ext cx="5658010" cy="895848"/>
          </a:xfrm>
          <a:prstGeom prst="rect">
            <a:avLst/>
          </a:prstGeom>
        </p:spPr>
      </p:pic>
      <p:pic>
        <p:nvPicPr>
          <p:cNvPr id="54" name="Object 53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351905" y="2088190"/>
            <a:ext cx="4605057" cy="1289143"/>
          </a:xfrm>
          <a:prstGeom prst="rect">
            <a:avLst/>
          </a:prstGeom>
        </p:spPr>
      </p:pic>
      <p:pic>
        <p:nvPicPr>
          <p:cNvPr id="55" name="Object 5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637537" y="2980518"/>
            <a:ext cx="13052784" cy="1069051"/>
          </a:xfrm>
          <a:prstGeom prst="rect">
            <a:avLst/>
          </a:prstGeom>
        </p:spPr>
      </p:pic>
      <p:pic>
        <p:nvPicPr>
          <p:cNvPr id="56" name="Object 55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323016" y="2057714"/>
            <a:ext cx="6787791" cy="128914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사용자 지정</PresentationFormat>
  <Paragraphs>0</Paragraphs>
  <Slides>37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37</vt:i4>
      </vt:variant>
    </vt:vector>
  </HeadingPairs>
  <TitlesOfParts>
    <vt:vector size="40" baseType="lpstr"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gi lee</cp:lastModifiedBy>
  <cp:revision>1</cp:revision>
  <dcterms:created xsi:type="dcterms:W3CDTF">2024-01-07T15:57:31Z</dcterms:created>
  <dcterms:modified xsi:type="dcterms:W3CDTF">2024-01-07T06:58:16Z</dcterms:modified>
</cp:coreProperties>
</file>