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12롯데마트드림Bold" panose="02020603020101020101" pitchFamily="18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88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23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86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5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1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2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5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0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6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3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03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0D01-D9AC-4004-9B87-5E689F8D3CBE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3736-5148-43B9-B2F1-A95385F21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3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9557" cy="35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ER\Documents\네이트온 받은 파일\FB_IMG_1516927402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663"/>
            <a:ext cx="5796136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네이트온 받은 파일\15169273578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"/>
            <a:ext cx="3347864" cy="68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60719"/>
            <a:ext cx="579613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다빈치같이 생각하라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</a:p>
          <a:p>
            <a:r>
              <a:rPr lang="en-US" altLang="ko-KR" sz="3600" dirty="0">
                <a:solidFill>
                  <a:schemeClr val="accent3">
                    <a:lumMod val="50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3600" dirty="0" smtClean="0">
                <a:solidFill>
                  <a:schemeClr val="accent3">
                    <a:lumMod val="50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              </a:t>
            </a:r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다빈치 비밀노트</a:t>
            </a:r>
            <a:endParaRPr lang="ko-KR" altLang="en-US" sz="3600" dirty="0">
              <a:solidFill>
                <a:schemeClr val="accent3">
                  <a:lumMod val="50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89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5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 아치형 다리일까요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3" y="836713"/>
            <a:ext cx="389736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124744"/>
            <a:ext cx="39741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서로 얽혀 있는 나무막대들로 보이는</a:t>
            </a:r>
            <a:endParaRPr lang="en-US" altLang="ko-KR" dirty="0" smtClean="0"/>
          </a:p>
          <a:p>
            <a:r>
              <a:rPr lang="ko-KR" altLang="en-US" dirty="0" smtClean="0"/>
              <a:t>이 그림은 </a:t>
            </a:r>
            <a:r>
              <a:rPr lang="ko-KR" altLang="en-US" dirty="0" err="1" smtClean="0"/>
              <a:t>다빈치다리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전쟁터에서 통나무를 이용하여</a:t>
            </a:r>
            <a:endParaRPr lang="en-US" altLang="ko-KR" dirty="0" smtClean="0"/>
          </a:p>
          <a:p>
            <a:r>
              <a:rPr lang="ko-KR" altLang="en-US" dirty="0" smtClean="0"/>
              <a:t>빠르게 다리를 만들어 강을 건널 수 </a:t>
            </a:r>
            <a:endParaRPr lang="en-US" altLang="ko-KR" dirty="0" smtClean="0"/>
          </a:p>
          <a:p>
            <a:r>
              <a:rPr lang="ko-KR" altLang="en-US" dirty="0" smtClean="0"/>
              <a:t>있도록 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서로 교차되어 상호</a:t>
            </a:r>
            <a:endParaRPr lang="en-US" altLang="ko-KR" dirty="0" smtClean="0"/>
          </a:p>
          <a:p>
            <a:r>
              <a:rPr lang="ko-KR" altLang="en-US" dirty="0" smtClean="0"/>
              <a:t>지지대가 만들어져 끈으로 고정하지</a:t>
            </a:r>
            <a:endParaRPr lang="en-US" altLang="ko-KR" dirty="0" smtClean="0"/>
          </a:p>
          <a:p>
            <a:r>
              <a:rPr lang="ko-KR" altLang="en-US" dirty="0" smtClean="0"/>
              <a:t>않아도 견고합니다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3" y="4005064"/>
            <a:ext cx="3185716" cy="23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139952" y="4568767"/>
            <a:ext cx="4046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아치형 모양은 위에서 누르는 힘을 </a:t>
            </a:r>
            <a:endParaRPr lang="en-US" altLang="ko-KR" dirty="0" smtClean="0"/>
          </a:p>
          <a:p>
            <a:r>
              <a:rPr lang="ko-KR" altLang="en-US" dirty="0" smtClean="0"/>
              <a:t>옆으로 전달하여 아래쪽으로 향하는</a:t>
            </a:r>
            <a:r>
              <a:rPr lang="en-US" altLang="ko-KR" dirty="0"/>
              <a:t> </a:t>
            </a:r>
            <a:r>
              <a:rPr lang="ko-KR" altLang="en-US" dirty="0" smtClean="0"/>
              <a:t>힘을 줄여줍니다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4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쌍곡면\bc6e4f3f7ac425c57315cb31dab6f7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43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8769" y="482858"/>
            <a:ext cx="339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레오나르도 다빈치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[Leonardo da Vinci. 1452~1519]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506865"/>
            <a:ext cx="31598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르네상스 시대의 이탈리아를 </a:t>
            </a:r>
            <a:endParaRPr lang="en-US" altLang="ko-KR" sz="16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대표하는 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천재적 미술가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과학자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기술자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사상가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15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세기 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르네상스</a:t>
            </a:r>
            <a:endParaRPr lang="en-US" altLang="ko-KR" sz="16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미술은 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그에 의해 완벽한 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완성에</a:t>
            </a:r>
            <a:endParaRPr lang="en-US" altLang="ko-KR" sz="16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이르렀다고 평가 받습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니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endParaRPr lang="en-US" altLang="ko-KR" sz="16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en-US" altLang="ko-KR" sz="16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또한 그는 조각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건축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토목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수학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과학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·</a:t>
            </a: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음악에 이르기까지 </a:t>
            </a:r>
            <a:r>
              <a:rPr lang="ko-KR" altLang="en-US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다양한 방면에 </a:t>
            </a:r>
            <a:endParaRPr lang="en-US" altLang="ko-KR" sz="16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재능을 보였습니다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  <a:endParaRPr lang="en-US" altLang="ko-KR" sz="16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sz="16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1029" name="Picture 5" descr="C:\Users\USER\Desktop\쌍곡면\74a62b679b31a25ca98f666cf8fc2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61410"/>
            <a:ext cx="3507687" cy="17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671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05" y="260648"/>
            <a:ext cx="4482566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69" y="332656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다음 소개 되는 그림을 보고 이야기해보세요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2050" name="Picture 2" descr="C:\Users\USER\Desktop\쌍곡면\71ff87e3d1567104ba02f2848ea9b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70" y="956811"/>
            <a:ext cx="2439093" cy="31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쌍곡면\633eef06c76310bcfe08dfc75c0a5c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40" y="150981"/>
            <a:ext cx="3534186" cy="32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쌍곡면\06359ba5a3547c1c9fd926d1caaad0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08" y="3501009"/>
            <a:ext cx="351241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쌍곡면\3d733697a5bfc38168c879c57e74c1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968516"/>
            <a:ext cx="2236706" cy="318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쌍곡면\d44174455789cef4dda4a8da0aa697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9" y="3195158"/>
            <a:ext cx="2221625" cy="33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쌍곡면\f2b4867a9c2ce448a2c3d0112a9bf6f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70" y="4201937"/>
            <a:ext cx="2735042" cy="18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6237312"/>
            <a:ext cx="646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군사용품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미술작품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건축의 스케치들이 그려져 있는 다빈치 </a:t>
            </a:r>
            <a:r>
              <a:rPr lang="ko-KR" altLang="en-US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코덱스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18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69" y="332656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1. </a:t>
            </a:r>
            <a:r>
              <a:rPr lang="ko-KR" altLang="en-US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팝스틱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지지대 표창 만들기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16216" cy="2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0036"/>
            <a:ext cx="7344816" cy="22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5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76256" cy="29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4" y="3329218"/>
            <a:ext cx="7127156" cy="316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53721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r>
              <a:rPr lang="ko-KR" altLang="en-US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팝스틱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아치형 다리 만들기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09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3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다빈치 다리 만들기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9" y="1484784"/>
            <a:ext cx="81151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3759318"/>
            <a:ext cx="8331194" cy="197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① 가운데 파인 홈이 위로 보이도록 사각기둥 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개를 놓고 원형 막대로 그 사이를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연결합니다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[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그림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1]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② </a:t>
            </a:r>
            <a:r>
              <a:rPr lang="ko-KR" altLang="en-US" sz="16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아랫쪽에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연결된 원형 막대를 살짝 들고 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[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그림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2] 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사각기둥</a:t>
            </a:r>
            <a:r>
              <a:rPr lang="en-US" altLang="ko-KR" sz="16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개를 연결합니다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[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그림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3]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③ 사각 기둥 </a:t>
            </a:r>
            <a:r>
              <a:rPr lang="ko-KR" altLang="en-US" sz="16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아랫쪽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파인 홈에 원형 </a:t>
            </a:r>
            <a:r>
              <a:rPr lang="ko-KR" altLang="en-US" sz="16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먹대를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넣습니다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[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그림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4]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④ 위와 같은 방법을 반복하면서 다빈치 다리를 완성합니다</a:t>
            </a:r>
            <a:r>
              <a:rPr lang="en-US" altLang="ko-KR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 </a:t>
            </a:r>
            <a:r>
              <a:rPr lang="ko-KR" altLang="en-US" sz="16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endParaRPr lang="ko-KR" altLang="en-US" sz="16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05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865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470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4. 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다빈치 다리 위에 얼마까지 올릴 수 있을까요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ko-KR" altLang="en-US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8914"/>
            <a:ext cx="1637528" cy="17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4581128"/>
            <a:ext cx="519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주변의 사물을 올려봅니다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팝스틱으로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만든 다빈치 다리에도 물건을 올려보고</a:t>
            </a:r>
            <a:endParaRPr lang="en-US" altLang="ko-KR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</a:t>
            </a:r>
            <a:r>
              <a:rPr lang="ko-KR" altLang="en-US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비교합니다</a:t>
            </a:r>
            <a:r>
              <a:rPr lang="en-US" altLang="ko-KR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rgbClr val="FF000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- </a:t>
            </a:r>
            <a:r>
              <a:rPr lang="ko-KR" altLang="en-US" dirty="0">
                <a:solidFill>
                  <a:srgbClr val="FF000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더 많은 조각을 연결하면 어떻게 될까요</a:t>
            </a:r>
            <a:r>
              <a:rPr lang="en-US" altLang="ko-KR" dirty="0" smtClean="0">
                <a:solidFill>
                  <a:srgbClr val="FF000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ko-KR" altLang="en-US" dirty="0">
              <a:solidFill>
                <a:srgbClr val="FF0000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1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238</Words>
  <Application>Microsoft Office PowerPoint</Application>
  <PresentationFormat>화면 슬라이드 쇼(4:3)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굴림</vt:lpstr>
      <vt:lpstr>Arial</vt:lpstr>
      <vt:lpstr>맑은 고딕</vt:lpstr>
      <vt:lpstr>12롯데마트드림Bold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18</cp:revision>
  <dcterms:created xsi:type="dcterms:W3CDTF">2018-02-26T06:53:47Z</dcterms:created>
  <dcterms:modified xsi:type="dcterms:W3CDTF">2018-03-02T08:08:30Z</dcterms:modified>
</cp:coreProperties>
</file>