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3" r:id="rId7"/>
    <p:sldId id="267" r:id="rId8"/>
    <p:sldId id="269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46" autoAdjust="0"/>
  </p:normalViewPr>
  <p:slideViewPr>
    <p:cSldViewPr>
      <p:cViewPr varScale="1">
        <p:scale>
          <a:sx n="65" d="100"/>
          <a:sy n="65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A348D-BC14-4B8F-86EC-AB51DBB29B5E}" type="datetimeFigureOut">
              <a:rPr lang="ko-KR" altLang="en-US" smtClean="0"/>
              <a:t>2022-06-20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10B06-0ABA-4C7A-9037-CCDED77BC2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18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테트라이트</a:t>
            </a:r>
            <a:r>
              <a:rPr lang="ko-KR" altLang="en-US" dirty="0"/>
              <a:t> 퍼즐 램프</a:t>
            </a:r>
            <a:r>
              <a:rPr lang="en-US" altLang="ko-KR" dirty="0"/>
              <a:t> </a:t>
            </a:r>
            <a:r>
              <a:rPr lang="ko-KR" altLang="en-US" dirty="0"/>
              <a:t>초등학생용 </a:t>
            </a:r>
            <a:r>
              <a:rPr lang="ko-KR" altLang="en-US" dirty="0" err="1"/>
              <a:t>교육자료입니다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초등 수학 </a:t>
            </a:r>
            <a:r>
              <a:rPr lang="en-US" altLang="ko-KR" dirty="0"/>
              <a:t>2015 </a:t>
            </a:r>
            <a:r>
              <a:rPr lang="ko-KR" altLang="en-US" dirty="0"/>
              <a:t>개정 교육과정 </a:t>
            </a:r>
            <a:r>
              <a:rPr lang="en-US" altLang="ko-KR" b="1" dirty="0"/>
              <a:t>4</a:t>
            </a:r>
            <a:r>
              <a:rPr lang="ko-KR" altLang="en-US" b="1" dirty="0"/>
              <a:t>학년 </a:t>
            </a:r>
            <a:r>
              <a:rPr lang="en-US" altLang="ko-KR" b="1" dirty="0"/>
              <a:t>2</a:t>
            </a:r>
            <a:r>
              <a:rPr lang="ko-KR" altLang="en-US" b="1" dirty="0"/>
              <a:t>학기 </a:t>
            </a:r>
            <a:r>
              <a:rPr lang="en-US" altLang="ko-KR" dirty="0"/>
              <a:t>2</a:t>
            </a:r>
            <a:r>
              <a:rPr lang="ko-KR" altLang="en-US" dirty="0"/>
              <a:t>단원 삼각형</a:t>
            </a:r>
            <a:r>
              <a:rPr lang="en-US" altLang="ko-KR" dirty="0"/>
              <a:t>, 4</a:t>
            </a:r>
            <a:r>
              <a:rPr lang="ko-KR" altLang="en-US" dirty="0"/>
              <a:t>단원 사각형 중에서 삼각형</a:t>
            </a:r>
            <a:r>
              <a:rPr lang="en-US" altLang="ko-KR" dirty="0"/>
              <a:t>, </a:t>
            </a:r>
            <a:r>
              <a:rPr lang="ko-KR" altLang="en-US" dirty="0"/>
              <a:t>사각형</a:t>
            </a:r>
            <a:r>
              <a:rPr lang="en-US" altLang="ko-KR" dirty="0"/>
              <a:t>, </a:t>
            </a:r>
            <a:r>
              <a:rPr lang="ko-KR" altLang="en-US" dirty="0"/>
              <a:t>정삼각형</a:t>
            </a:r>
            <a:r>
              <a:rPr lang="en-US" altLang="ko-KR" dirty="0"/>
              <a:t>, </a:t>
            </a:r>
            <a:r>
              <a:rPr lang="ko-KR" altLang="en-US" dirty="0"/>
              <a:t>정사각형에 대한 내용이 들어있어</a:t>
            </a:r>
            <a:endParaRPr lang="en-US" altLang="ko-KR" dirty="0"/>
          </a:p>
          <a:p>
            <a:r>
              <a:rPr lang="en-US" altLang="ko-KR" b="1" dirty="0"/>
              <a:t>4</a:t>
            </a:r>
            <a:r>
              <a:rPr lang="ko-KR" altLang="en-US" b="1" dirty="0"/>
              <a:t>학년 </a:t>
            </a:r>
            <a:r>
              <a:rPr lang="en-US" altLang="ko-KR" b="1" dirty="0"/>
              <a:t>1</a:t>
            </a:r>
            <a:r>
              <a:rPr lang="ko-KR" altLang="en-US" b="1" dirty="0"/>
              <a:t>학기 </a:t>
            </a:r>
            <a:r>
              <a:rPr lang="en-US" altLang="ko-KR" b="1" dirty="0"/>
              <a:t>2</a:t>
            </a:r>
            <a:r>
              <a:rPr lang="ko-KR" altLang="en-US" b="1" dirty="0"/>
              <a:t>단원</a:t>
            </a:r>
            <a:r>
              <a:rPr lang="en-US" altLang="ko-KR" b="1" dirty="0"/>
              <a:t>(</a:t>
            </a:r>
            <a:r>
              <a:rPr lang="ko-KR" altLang="en-US" b="1" dirty="0"/>
              <a:t>각도</a:t>
            </a:r>
            <a:r>
              <a:rPr lang="en-US" altLang="ko-KR" b="1" dirty="0"/>
              <a:t>)</a:t>
            </a:r>
            <a:r>
              <a:rPr lang="ko-KR" altLang="en-US" b="1" dirty="0"/>
              <a:t> </a:t>
            </a:r>
            <a:r>
              <a:rPr lang="en-US" altLang="ko-KR" b="1" dirty="0"/>
              <a:t>~ 4</a:t>
            </a:r>
            <a:r>
              <a:rPr lang="ko-KR" altLang="en-US" b="1" dirty="0"/>
              <a:t>학년 </a:t>
            </a:r>
            <a:r>
              <a:rPr lang="en-US" altLang="ko-KR" b="1" dirty="0"/>
              <a:t>2</a:t>
            </a:r>
            <a:r>
              <a:rPr lang="ko-KR" altLang="en-US" b="1" dirty="0"/>
              <a:t>학기 </a:t>
            </a:r>
            <a:r>
              <a:rPr lang="en-US" altLang="ko-KR" b="1" dirty="0"/>
              <a:t>2</a:t>
            </a:r>
            <a:r>
              <a:rPr lang="ko-KR" altLang="en-US" b="1" dirty="0"/>
              <a:t>단원</a:t>
            </a:r>
            <a:r>
              <a:rPr lang="en-US" altLang="ko-KR" b="1" dirty="0"/>
              <a:t>(</a:t>
            </a:r>
            <a:r>
              <a:rPr lang="ko-KR" altLang="en-US" b="1" dirty="0"/>
              <a:t>삼각형</a:t>
            </a:r>
            <a:r>
              <a:rPr lang="en-US" altLang="ko-KR" b="1" dirty="0"/>
              <a:t>)</a:t>
            </a:r>
            <a:r>
              <a:rPr lang="ko-KR" altLang="en-US" b="1" dirty="0"/>
              <a:t> </a:t>
            </a:r>
            <a:r>
              <a:rPr lang="ko-KR" altLang="en-US" b="0" dirty="0"/>
              <a:t>시기에</a:t>
            </a:r>
            <a:r>
              <a:rPr lang="ko-KR" altLang="en-US" dirty="0"/>
              <a:t> 사용하는 것이 가장 적합합니다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추가 준비물로 자</a:t>
            </a:r>
            <a:r>
              <a:rPr lang="en-US" altLang="ko-KR" b="1" dirty="0"/>
              <a:t>, </a:t>
            </a:r>
            <a:r>
              <a:rPr lang="ko-KR" altLang="en-US" b="1" dirty="0"/>
              <a:t>각도기</a:t>
            </a:r>
            <a:r>
              <a:rPr lang="ko-KR" altLang="en-US" dirty="0"/>
              <a:t>가 있으면 더 좋습니다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10B06-0ABA-4C7A-9037-CCDED77BC23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73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테트라이트</a:t>
            </a:r>
            <a:r>
              <a:rPr lang="ko-KR" altLang="en-US" dirty="0"/>
              <a:t> 조각을 연결하는 방법을 알아봅니다</a:t>
            </a:r>
            <a:r>
              <a:rPr lang="en-US" altLang="ko-KR" dirty="0"/>
              <a:t>. </a:t>
            </a:r>
            <a:r>
              <a:rPr lang="ko-KR" altLang="en-US" dirty="0"/>
              <a:t>특히 초등 저학년의 경우</a:t>
            </a:r>
            <a:r>
              <a:rPr lang="en-US" altLang="ko-KR" dirty="0"/>
              <a:t>, </a:t>
            </a:r>
            <a:r>
              <a:rPr lang="ko-KR" altLang="en-US" dirty="0"/>
              <a:t>조각을 연결하기가 쉽지 않을 수 있기 때문에</a:t>
            </a:r>
            <a:endParaRPr lang="en-US" altLang="ko-KR" dirty="0"/>
          </a:p>
          <a:p>
            <a:r>
              <a:rPr lang="ko-KR" altLang="en-US" dirty="0"/>
              <a:t>차근차근히 고리를 연결하는 법을 알려줍니다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10B06-0ABA-4C7A-9037-CCDED77BC23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16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dirty="0"/>
              <a:t>보석 모양 만들기</a:t>
            </a:r>
            <a:endParaRPr lang="en-US" altLang="ko-KR" dirty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dirty="0"/>
              <a:t>준비물</a:t>
            </a:r>
            <a:r>
              <a:rPr lang="en-US" altLang="ko-KR" dirty="0"/>
              <a:t>: </a:t>
            </a:r>
            <a:r>
              <a:rPr lang="ko-KR" altLang="en-US" dirty="0" err="1"/>
              <a:t>테트라이트</a:t>
            </a:r>
            <a:r>
              <a:rPr lang="ko-KR" altLang="en-US" dirty="0"/>
              <a:t> 삼각형 조각 </a:t>
            </a:r>
            <a:r>
              <a:rPr lang="en-US" altLang="ko-KR" dirty="0"/>
              <a:t>8</a:t>
            </a:r>
            <a:r>
              <a:rPr lang="ko-KR" altLang="en-US" dirty="0"/>
              <a:t>개</a:t>
            </a:r>
            <a:r>
              <a:rPr lang="en-US" altLang="ko-KR" dirty="0"/>
              <a:t>(</a:t>
            </a:r>
            <a:r>
              <a:rPr lang="ko-KR" altLang="en-US" dirty="0"/>
              <a:t>구멍 뚫린 것 </a:t>
            </a:r>
            <a:r>
              <a:rPr lang="en-US" altLang="ko-KR" dirty="0"/>
              <a:t>2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아닌 것 </a:t>
            </a:r>
            <a:r>
              <a:rPr lang="en-US" altLang="ko-KR" dirty="0"/>
              <a:t>6</a:t>
            </a:r>
            <a:r>
              <a:rPr lang="ko-KR" altLang="en-US" dirty="0"/>
              <a:t>개</a:t>
            </a:r>
            <a:r>
              <a:rPr lang="en-US" altLang="ko-KR" dirty="0"/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</a:t>
            </a:r>
            <a:r>
              <a:rPr lang="ko-KR" altLang="en-US" dirty="0"/>
              <a:t>보석 모양은 정팔면체 모양으로</a:t>
            </a:r>
            <a:r>
              <a:rPr lang="en-US" altLang="ko-KR" dirty="0"/>
              <a:t>, </a:t>
            </a:r>
            <a:r>
              <a:rPr lang="ko-KR" altLang="en-US" dirty="0"/>
              <a:t>초등학교 수학 수준에서는 정확한 이름은 언급하지 않고 넘어갑니다</a:t>
            </a:r>
            <a:r>
              <a:rPr lang="en-US" altLang="ko-KR" dirty="0"/>
              <a:t>.)</a:t>
            </a:r>
          </a:p>
          <a:p>
            <a:endParaRPr lang="en-US" altLang="ko-KR" dirty="0"/>
          </a:p>
          <a:p>
            <a:r>
              <a:rPr lang="ko-KR" altLang="en-US" dirty="0"/>
              <a:t>화살표는 조각이 연결되는 대략적인 방향</a:t>
            </a:r>
            <a:r>
              <a:rPr lang="en-US" altLang="ko-KR" dirty="0"/>
              <a:t>, </a:t>
            </a:r>
            <a:r>
              <a:rPr lang="ko-KR" altLang="en-US" dirty="0"/>
              <a:t>그리고 파란색으로 칠한 조각은 이전 단계에서 연결된 </a:t>
            </a:r>
            <a:r>
              <a:rPr lang="ko-KR" altLang="en-US" dirty="0" err="1"/>
              <a:t>조각들에서</a:t>
            </a:r>
            <a:r>
              <a:rPr lang="ko-KR" altLang="en-US" dirty="0"/>
              <a:t> 새로 추가되면서 연결하는 조각들을 의미합니다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 err="1"/>
              <a:t>테트라이트</a:t>
            </a:r>
            <a:r>
              <a:rPr lang="ko-KR" altLang="en-US" dirty="0"/>
              <a:t> 미니 세트의 경우 열쇠고리를 만드는 것을 목적으로 하고 있기 때문에</a:t>
            </a:r>
            <a:r>
              <a:rPr lang="en-US" altLang="ko-KR" dirty="0"/>
              <a:t>, </a:t>
            </a:r>
            <a:r>
              <a:rPr lang="ko-KR" altLang="en-US" dirty="0"/>
              <a:t>맨 처음 조각 연결할 때 동그라미 구멍이 마주보도록 연결하도록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10B06-0ABA-4C7A-9037-CCDED77BC23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792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dirty="0"/>
              <a:t>큐브 모양 만들기</a:t>
            </a:r>
            <a:endParaRPr lang="en-US" altLang="ko-KR" dirty="0"/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dirty="0"/>
              <a:t>준비물</a:t>
            </a:r>
            <a:r>
              <a:rPr lang="en-US" altLang="ko-KR" dirty="0"/>
              <a:t>: </a:t>
            </a:r>
            <a:r>
              <a:rPr lang="ko-KR" altLang="en-US" dirty="0"/>
              <a:t>사각형 </a:t>
            </a:r>
            <a:r>
              <a:rPr lang="ko-KR" altLang="en-US" dirty="0" err="1"/>
              <a:t>테트라이트</a:t>
            </a:r>
            <a:r>
              <a:rPr lang="ko-KR" altLang="en-US" dirty="0"/>
              <a:t> 조각 </a:t>
            </a:r>
            <a:r>
              <a:rPr lang="en-US" altLang="ko-KR" dirty="0"/>
              <a:t>6</a:t>
            </a:r>
            <a:r>
              <a:rPr lang="ko-KR" altLang="en-US" dirty="0"/>
              <a:t>개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</a:t>
            </a:r>
            <a:r>
              <a:rPr lang="ko-KR" altLang="en-US" dirty="0"/>
              <a:t>보석 모양은 정육면체 모양으로</a:t>
            </a:r>
            <a:r>
              <a:rPr lang="en-US" altLang="ko-KR" dirty="0"/>
              <a:t>, </a:t>
            </a:r>
            <a:r>
              <a:rPr lang="ko-KR" altLang="en-US" dirty="0"/>
              <a:t>초등 </a:t>
            </a:r>
            <a:r>
              <a:rPr lang="en-US" altLang="ko-KR" dirty="0"/>
              <a:t>5</a:t>
            </a:r>
            <a:r>
              <a:rPr lang="ko-KR" altLang="en-US" dirty="0"/>
              <a:t>학년 이후 소개되므로 그 이후에는 원래 이름을 언급해도 좋을 것 같습니다</a:t>
            </a:r>
            <a:r>
              <a:rPr lang="en-US" altLang="ko-KR" dirty="0"/>
              <a:t>.)</a:t>
            </a:r>
          </a:p>
          <a:p>
            <a:endParaRPr lang="en-US" altLang="ko-KR" dirty="0"/>
          </a:p>
          <a:p>
            <a:r>
              <a:rPr lang="ko-KR" altLang="en-US" dirty="0"/>
              <a:t>보석 모양 만들기와 마찬가지로</a:t>
            </a:r>
            <a:r>
              <a:rPr lang="en-US" altLang="ko-KR" dirty="0"/>
              <a:t> </a:t>
            </a:r>
            <a:r>
              <a:rPr lang="ko-KR" altLang="en-US" dirty="0"/>
              <a:t>맨 처음 조각 연결할 때 동그라미 구멍이 마주보도록 연결하도록 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10B06-0ABA-4C7A-9037-CCDED77BC23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36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10B06-0ABA-4C7A-9037-CCDED77BC23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5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10B06-0ABA-4C7A-9037-CCDED77BC23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27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10B06-0ABA-4C7A-9037-CCDED77BC23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06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점을 연결하면 세모 조각에는 삼각형</a:t>
            </a:r>
            <a:r>
              <a:rPr lang="en-US" altLang="ko-KR" dirty="0"/>
              <a:t>, </a:t>
            </a:r>
            <a:r>
              <a:rPr lang="ko-KR" altLang="en-US" dirty="0"/>
              <a:t>네모 조각에는 사각형이 나옵니다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삼각형과 사각형 조각을 이용하여 나중에 열쇠 고리를 만들 것을 말하고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그 전에 삼각형과 사각형의 특징에 대해서 알아볼 것이라고 알려줍니다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10B06-0ABA-4C7A-9037-CCDED77BC23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20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삼각형의 특징을 먼저 알아봅니다</a:t>
            </a:r>
            <a:r>
              <a:rPr lang="en-US" altLang="ko-KR" dirty="0"/>
              <a:t>.(</a:t>
            </a:r>
            <a:r>
              <a:rPr lang="ko-KR" altLang="en-US" dirty="0"/>
              <a:t>답 나오는 애니메이션 있음</a:t>
            </a:r>
            <a:r>
              <a:rPr lang="en-US" altLang="ko-KR" dirty="0"/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왼쪽의 그림을 보고 삼각형의 꼭짓점</a:t>
            </a:r>
            <a:r>
              <a:rPr lang="en-US" altLang="ko-KR" dirty="0"/>
              <a:t>, </a:t>
            </a:r>
            <a:r>
              <a:rPr lang="ko-KR" altLang="en-US" dirty="0"/>
              <a:t>변의 개수</a:t>
            </a:r>
            <a:r>
              <a:rPr lang="en-US" altLang="ko-KR" dirty="0"/>
              <a:t>, </a:t>
            </a:r>
            <a:r>
              <a:rPr lang="ko-KR" altLang="en-US" dirty="0"/>
              <a:t>세 각의 크기 합을 알아봅니다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10B06-0ABA-4C7A-9037-CCDED77BC23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0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다음은 정삼각형에 대해서 알아봅니다</a:t>
            </a:r>
            <a:r>
              <a:rPr lang="en-US" altLang="ko-KR" dirty="0"/>
              <a:t>.(</a:t>
            </a:r>
            <a:r>
              <a:rPr lang="ko-KR" altLang="en-US" dirty="0"/>
              <a:t>답 나오는 애니메이션 있음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세 변의 길이가 모두 같은 삼각형을 정삼각형이라고 하며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정삼각형은 세 각의 크기가 </a:t>
            </a:r>
            <a:r>
              <a:rPr lang="en-US" altLang="ko-KR" dirty="0"/>
              <a:t>60</a:t>
            </a:r>
            <a:r>
              <a:rPr lang="ko-KR" altLang="en-US" dirty="0"/>
              <a:t>도로 모두 같다는 특징을 알려줍니다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10B06-0ABA-4C7A-9037-CCDED77BC23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852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다음은 사각형에 대해서 알아봅니다</a:t>
            </a:r>
            <a:r>
              <a:rPr lang="en-US" altLang="ko-KR" dirty="0"/>
              <a:t>.(</a:t>
            </a:r>
            <a:r>
              <a:rPr lang="ko-KR" altLang="en-US" dirty="0"/>
              <a:t>답 나오는 애니메이션 있음</a:t>
            </a:r>
            <a:r>
              <a:rPr lang="en-US" altLang="ko-KR" dirty="0"/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왼쪽의 그림을 보고 사각형의 꼭짓점</a:t>
            </a:r>
            <a:r>
              <a:rPr lang="en-US" altLang="ko-KR" dirty="0"/>
              <a:t>, </a:t>
            </a:r>
            <a:r>
              <a:rPr lang="ko-KR" altLang="en-US" dirty="0"/>
              <a:t>변의 개수</a:t>
            </a:r>
            <a:r>
              <a:rPr lang="en-US" altLang="ko-KR" dirty="0"/>
              <a:t>, </a:t>
            </a:r>
            <a:r>
              <a:rPr lang="ko-KR" altLang="en-US" dirty="0"/>
              <a:t>네 각의 크기 합을 알아봅니다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10B06-0ABA-4C7A-9037-CCDED77BC23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61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다음은 정사각형에 대해서 알아봅니다</a:t>
            </a:r>
            <a:r>
              <a:rPr lang="en-US" altLang="ko-KR" dirty="0"/>
              <a:t>.(</a:t>
            </a:r>
            <a:r>
              <a:rPr lang="ko-KR" altLang="en-US" dirty="0"/>
              <a:t>답 나오는 애니메이션 있음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네 변의 길이가 모두 같고</a:t>
            </a:r>
            <a:r>
              <a:rPr lang="en-US" altLang="ko-KR" dirty="0"/>
              <a:t>, </a:t>
            </a:r>
            <a:r>
              <a:rPr lang="ko-KR" altLang="en-US" dirty="0"/>
              <a:t>네 각의 크기가 </a:t>
            </a:r>
            <a:r>
              <a:rPr lang="en-US" altLang="ko-KR" dirty="0"/>
              <a:t>90</a:t>
            </a:r>
            <a:r>
              <a:rPr lang="ko-KR" altLang="en-US" dirty="0"/>
              <a:t>도로 같은 사각형을 정사각형이라고 하며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마주보는 두 쌍의 변이 서로 평행하다는 것을 알려줍니다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10B06-0ABA-4C7A-9037-CCDED77BC23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2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테트라이트</a:t>
            </a:r>
            <a:r>
              <a:rPr lang="ko-KR" altLang="en-US" dirty="0"/>
              <a:t> 연결 고리 꼭짓점을 이은 도형의 변의 길이와</a:t>
            </a:r>
            <a:r>
              <a:rPr lang="en-US" altLang="ko-KR" dirty="0"/>
              <a:t>, </a:t>
            </a:r>
            <a:r>
              <a:rPr lang="ko-KR" altLang="en-US" dirty="0"/>
              <a:t>각의 크기를 재어보고</a:t>
            </a:r>
            <a:endParaRPr lang="en-US" altLang="ko-KR" dirty="0"/>
          </a:p>
          <a:p>
            <a:r>
              <a:rPr lang="ko-KR" altLang="en-US" dirty="0"/>
              <a:t>각각 정삼각형과 정사각형 모양이란 것을 확인합니다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10B06-0ABA-4C7A-9037-CCDED77BC23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16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98.png"/><Relationship Id="rId3" Type="http://schemas.openxmlformats.org/officeDocument/2006/relationships/image" Target="../media/image104.png"/><Relationship Id="rId7" Type="http://schemas.openxmlformats.org/officeDocument/2006/relationships/image" Target="../media/image116.png"/><Relationship Id="rId12" Type="http://schemas.openxmlformats.org/officeDocument/2006/relationships/image" Target="../media/image120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19.png"/><Relationship Id="rId5" Type="http://schemas.openxmlformats.org/officeDocument/2006/relationships/image" Target="../media/image106.png"/><Relationship Id="rId10" Type="http://schemas.openxmlformats.org/officeDocument/2006/relationships/image" Target="../media/image118.png"/><Relationship Id="rId4" Type="http://schemas.openxmlformats.org/officeDocument/2006/relationships/image" Target="../media/image105.png"/><Relationship Id="rId9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98.png"/><Relationship Id="rId3" Type="http://schemas.openxmlformats.org/officeDocument/2006/relationships/image" Target="../media/image104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106.png"/><Relationship Id="rId10" Type="http://schemas.openxmlformats.org/officeDocument/2006/relationships/image" Target="../media/image125.png"/><Relationship Id="rId4" Type="http://schemas.openxmlformats.org/officeDocument/2006/relationships/image" Target="../media/image105.png"/><Relationship Id="rId9" Type="http://schemas.openxmlformats.org/officeDocument/2006/relationships/image" Target="../media/image1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29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3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98.png"/><Relationship Id="rId3" Type="http://schemas.openxmlformats.org/officeDocument/2006/relationships/image" Target="../media/image104.png"/><Relationship Id="rId7" Type="http://schemas.openxmlformats.org/officeDocument/2006/relationships/image" Target="../media/image136.png"/><Relationship Id="rId12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38.png"/><Relationship Id="rId5" Type="http://schemas.openxmlformats.org/officeDocument/2006/relationships/image" Target="../media/image106.png"/><Relationship Id="rId10" Type="http://schemas.openxmlformats.org/officeDocument/2006/relationships/image" Target="../media/image137.png"/><Relationship Id="rId4" Type="http://schemas.openxmlformats.org/officeDocument/2006/relationships/image" Target="../media/image105.png"/><Relationship Id="rId9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98.png"/><Relationship Id="rId3" Type="http://schemas.openxmlformats.org/officeDocument/2006/relationships/image" Target="../media/image104.png"/><Relationship Id="rId7" Type="http://schemas.openxmlformats.org/officeDocument/2006/relationships/image" Target="../media/image142.png"/><Relationship Id="rId12" Type="http://schemas.openxmlformats.org/officeDocument/2006/relationships/image" Target="../media/image14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11" Type="http://schemas.openxmlformats.org/officeDocument/2006/relationships/image" Target="../media/image145.png"/><Relationship Id="rId5" Type="http://schemas.openxmlformats.org/officeDocument/2006/relationships/image" Target="../media/image106.png"/><Relationship Id="rId10" Type="http://schemas.openxmlformats.org/officeDocument/2006/relationships/image" Target="../media/image144.png"/><Relationship Id="rId4" Type="http://schemas.openxmlformats.org/officeDocument/2006/relationships/image" Target="../media/image105.png"/><Relationship Id="rId9" Type="http://schemas.openxmlformats.org/officeDocument/2006/relationships/image" Target="../media/image1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7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6.png"/><Relationship Id="rId10" Type="http://schemas.openxmlformats.org/officeDocument/2006/relationships/image" Target="../media/image98.png"/><Relationship Id="rId4" Type="http://schemas.openxmlformats.org/officeDocument/2006/relationships/image" Target="../media/image104.png"/><Relationship Id="rId9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35.pn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45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5" Type="http://schemas.openxmlformats.org/officeDocument/2006/relationships/image" Target="../media/image64.png"/><Relationship Id="rId10" Type="http://schemas.openxmlformats.org/officeDocument/2006/relationships/image" Target="../media/image35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6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9.png"/><Relationship Id="rId5" Type="http://schemas.openxmlformats.org/officeDocument/2006/relationships/image" Target="../media/image65.png"/><Relationship Id="rId15" Type="http://schemas.openxmlformats.org/officeDocument/2006/relationships/image" Target="../media/image54.png"/><Relationship Id="rId10" Type="http://schemas.openxmlformats.org/officeDocument/2006/relationships/image" Target="../media/image68.png"/><Relationship Id="rId4" Type="http://schemas.openxmlformats.org/officeDocument/2006/relationships/image" Target="../media/image31.png"/><Relationship Id="rId9" Type="http://schemas.openxmlformats.org/officeDocument/2006/relationships/image" Target="../media/image67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45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72.png"/><Relationship Id="rId5" Type="http://schemas.openxmlformats.org/officeDocument/2006/relationships/image" Target="../media/image71.png"/><Relationship Id="rId15" Type="http://schemas.openxmlformats.org/officeDocument/2006/relationships/image" Target="../media/image73.png"/><Relationship Id="rId10" Type="http://schemas.openxmlformats.org/officeDocument/2006/relationships/image" Target="../media/image35.png"/><Relationship Id="rId4" Type="http://schemas.openxmlformats.org/officeDocument/2006/relationships/image" Target="../media/image70.png"/><Relationship Id="rId9" Type="http://schemas.openxmlformats.org/officeDocument/2006/relationships/image" Target="../media/image60.png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8.png"/><Relationship Id="rId3" Type="http://schemas.openxmlformats.org/officeDocument/2006/relationships/image" Target="../media/image31.png"/><Relationship Id="rId7" Type="http://schemas.openxmlformats.org/officeDocument/2006/relationships/image" Target="../media/image75.png"/><Relationship Id="rId12" Type="http://schemas.openxmlformats.org/officeDocument/2006/relationships/image" Target="../media/image37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61.png"/><Relationship Id="rId5" Type="http://schemas.openxmlformats.org/officeDocument/2006/relationships/image" Target="../media/image33.png"/><Relationship Id="rId1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77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674141" y="2012951"/>
            <a:ext cx="8773912" cy="2750582"/>
            <a:chOff x="4674141" y="2012951"/>
            <a:chExt cx="8773912" cy="27505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0000">
              <a:off x="4674141" y="2012951"/>
              <a:ext cx="8773912" cy="275058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4080" y="5152899"/>
            <a:ext cx="9188508" cy="214455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6336" y="3002069"/>
            <a:ext cx="8021065" cy="133451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7493111"/>
            <a:ext cx="8818221" cy="5144389"/>
            <a:chOff x="0" y="7493111"/>
            <a:chExt cx="8818221" cy="5144389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887863" y="8366581"/>
              <a:ext cx="5504389" cy="3397450"/>
              <a:chOff x="2887863" y="8366581"/>
              <a:chExt cx="5504389" cy="339745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-1260000">
                <a:off x="2887863" y="8366581"/>
                <a:ext cx="5504389" cy="33974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0" y="9040009"/>
              <a:ext cx="4761681" cy="2180458"/>
              <a:chOff x="0" y="9040009"/>
              <a:chExt cx="4761681" cy="2180458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0" y="9040009"/>
                <a:ext cx="4761681" cy="2180458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-1342396" y="6546907"/>
            <a:ext cx="4130612" cy="737728"/>
            <a:chOff x="-1342396" y="6546907"/>
            <a:chExt cx="4130612" cy="73772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1342396" y="6546907"/>
              <a:ext cx="4130612" cy="73772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383325" y="1212162"/>
            <a:ext cx="9064866" cy="10123660"/>
            <a:chOff x="13383325" y="1212162"/>
            <a:chExt cx="9064866" cy="1012366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3710806" y="1212162"/>
              <a:ext cx="8737385" cy="10123660"/>
              <a:chOff x="13710806" y="1212162"/>
              <a:chExt cx="8737385" cy="10123660"/>
            </a:xfrm>
          </p:grpSpPr>
          <p:grpSp>
            <p:nvGrpSpPr>
              <p:cNvPr id="1008" name="그룹 1008"/>
              <p:cNvGrpSpPr/>
              <p:nvPr/>
            </p:nvGrpSpPr>
            <p:grpSpPr>
              <a:xfrm>
                <a:off x="15209094" y="1820646"/>
                <a:ext cx="6534192" cy="6644423"/>
                <a:chOff x="15209094" y="1820646"/>
                <a:chExt cx="6534192" cy="6644423"/>
              </a:xfrm>
            </p:grpSpPr>
            <p:pic>
              <p:nvPicPr>
                <p:cNvPr id="21" name="Object 20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 rot="-4620000">
                  <a:off x="15209094" y="1820646"/>
                  <a:ext cx="6534192" cy="6644423"/>
                </a:xfrm>
                <a:prstGeom prst="rect">
                  <a:avLst/>
                </a:prstGeom>
              </p:spPr>
            </p:pic>
          </p:grpSp>
          <p:grpSp>
            <p:nvGrpSpPr>
              <p:cNvPr id="1009" name="그룹 1009"/>
              <p:cNvGrpSpPr/>
              <p:nvPr/>
            </p:nvGrpSpPr>
            <p:grpSpPr>
              <a:xfrm>
                <a:off x="13710806" y="6546907"/>
                <a:ext cx="5679670" cy="4788915"/>
                <a:chOff x="13710806" y="6546907"/>
                <a:chExt cx="5679670" cy="4788915"/>
              </a:xfrm>
            </p:grpSpPr>
            <p:pic>
              <p:nvPicPr>
                <p:cNvPr id="24" name="Object 23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3710806" y="6546907"/>
                  <a:ext cx="5679670" cy="47889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10" name="그룹 1010"/>
            <p:cNvGrpSpPr/>
            <p:nvPr/>
          </p:nvGrpSpPr>
          <p:grpSpPr>
            <a:xfrm>
              <a:off x="13383325" y="5790454"/>
              <a:ext cx="6956151" cy="2900019"/>
              <a:chOff x="13383325" y="5790454"/>
              <a:chExt cx="6956151" cy="2900019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3383325" y="5790454"/>
                <a:ext cx="6956151" cy="2900019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-969393" y="-3001423"/>
            <a:ext cx="5384298" cy="6993246"/>
            <a:chOff x="-969393" y="-3001423"/>
            <a:chExt cx="5384298" cy="6993246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-843253" y="-2239524"/>
              <a:ext cx="5132019" cy="4413742"/>
              <a:chOff x="-843253" y="-2239524"/>
              <a:chExt cx="5132019" cy="4413742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15480000">
                <a:off x="-843253" y="-2239524"/>
                <a:ext cx="5132019" cy="441374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1315426" y="1803841"/>
              <a:ext cx="1839878" cy="1805792"/>
              <a:chOff x="1315426" y="1803841"/>
              <a:chExt cx="1839878" cy="1805792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3000000">
                <a:off x="1315426" y="1803841"/>
                <a:ext cx="1839878" cy="1805792"/>
              </a:xfrm>
              <a:prstGeom prst="rect">
                <a:avLst/>
              </a:prstGeom>
            </p:spPr>
          </p:pic>
        </p:grpSp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73546" y="6719279"/>
            <a:ext cx="6716322" cy="13318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B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201162" y="1585622"/>
            <a:ext cx="1792037" cy="1792037"/>
            <a:chOff x="10201162" y="1585622"/>
            <a:chExt cx="1792037" cy="179203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1162" y="1585622"/>
              <a:ext cx="1792037" cy="179203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9446" y="773800"/>
            <a:ext cx="5174065" cy="476191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95238" y="4979564"/>
            <a:ext cx="6095238" cy="737728"/>
            <a:chOff x="6095238" y="4979564"/>
            <a:chExt cx="6095238" cy="7377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238" y="4979564"/>
              <a:ext cx="6095238" cy="7377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009524" y="5850571"/>
            <a:ext cx="6171429" cy="2572869"/>
            <a:chOff x="-1009524" y="5850571"/>
            <a:chExt cx="6171429" cy="257286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09524" y="5850571"/>
              <a:ext cx="6171429" cy="257286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05193" y="5299564"/>
            <a:ext cx="2572814" cy="2572814"/>
            <a:chOff x="13105193" y="5299564"/>
            <a:chExt cx="2572814" cy="25728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05193" y="5299564"/>
              <a:ext cx="2572814" cy="25728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695238" y="7225562"/>
            <a:ext cx="6171429" cy="2395754"/>
            <a:chOff x="-1695238" y="7225562"/>
            <a:chExt cx="6171429" cy="23957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695238" y="7225562"/>
              <a:ext cx="6171429" cy="2395754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2859" y="6614744"/>
            <a:ext cx="5302794" cy="21511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38" y="0"/>
            <a:ext cx="18537652" cy="2704762"/>
            <a:chOff x="-95238" y="0"/>
            <a:chExt cx="18537652" cy="27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95238" y="0"/>
              <a:ext cx="18537652" cy="27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80952" y="3195050"/>
            <a:ext cx="5178571" cy="6553571"/>
            <a:chOff x="780952" y="3195050"/>
            <a:chExt cx="5178571" cy="6553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952" y="3195050"/>
              <a:ext cx="5178571" cy="6553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3061" y="461332"/>
            <a:ext cx="10196059" cy="199242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227" y="7919240"/>
            <a:ext cx="4136423" cy="120809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2162397" y="56477"/>
            <a:ext cx="7353365" cy="3065618"/>
            <a:chOff x="-2162397" y="56477"/>
            <a:chExt cx="7353365" cy="306561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2162397" y="56477"/>
              <a:ext cx="7353365" cy="306561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69048" y="3123771"/>
            <a:ext cx="5316667" cy="6696131"/>
            <a:chOff x="6469048" y="3123771"/>
            <a:chExt cx="5316667" cy="669613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9048" y="3123771"/>
              <a:ext cx="5316667" cy="669613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295238" y="3195050"/>
            <a:ext cx="5209524" cy="6553571"/>
            <a:chOff x="12295238" y="3195050"/>
            <a:chExt cx="5209524" cy="655357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95238" y="3195050"/>
              <a:ext cx="5209524" cy="655357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47753" y="4738095"/>
            <a:ext cx="4244970" cy="2475348"/>
            <a:chOff x="1247753" y="4738095"/>
            <a:chExt cx="4244970" cy="247534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713163" y="3661990"/>
              <a:ext cx="8489941" cy="4950697"/>
            </a:xfrm>
            <a:prstGeom prst="rect">
              <a:avLst/>
            </a:prstGeom>
          </p:spPr>
        </p:pic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7753" y="4738095"/>
              <a:ext cx="4244970" cy="247534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919407" y="4738095"/>
            <a:ext cx="4415948" cy="3088404"/>
            <a:chOff x="6919407" y="4738095"/>
            <a:chExt cx="4415948" cy="308840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13017" y="3395478"/>
              <a:ext cx="8831896" cy="6176808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19407" y="4738095"/>
              <a:ext cx="4415948" cy="308840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633879" y="5275804"/>
            <a:ext cx="942516" cy="758889"/>
            <a:chOff x="3633879" y="5275804"/>
            <a:chExt cx="942516" cy="75888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2340000">
              <a:off x="3633879" y="5275804"/>
              <a:ext cx="942516" cy="75888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054982" y="5079977"/>
            <a:ext cx="942516" cy="758889"/>
            <a:chOff x="2054982" y="5079977"/>
            <a:chExt cx="942516" cy="75888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00370" y="7919240"/>
            <a:ext cx="3972718" cy="1208090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9320103" y="6737161"/>
            <a:ext cx="942516" cy="758889"/>
            <a:chOff x="9320103" y="6737161"/>
            <a:chExt cx="942516" cy="758889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720000">
              <a:off x="9320103" y="6737161"/>
              <a:ext cx="942516" cy="758889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672954" y="7919239"/>
            <a:ext cx="4380699" cy="121761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2819618" y="3389441"/>
            <a:ext cx="4160764" cy="4139960"/>
            <a:chOff x="12819618" y="3389441"/>
            <a:chExt cx="4160764" cy="413996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009457" y="1589682"/>
              <a:ext cx="8321527" cy="8279920"/>
            </a:xfrm>
            <a:prstGeom prst="rect">
              <a:avLst/>
            </a:prstGeom>
          </p:spPr>
        </p:pic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819618" y="3389441"/>
              <a:ext cx="4160764" cy="413996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5524447" y="4488521"/>
            <a:ext cx="942516" cy="758889"/>
            <a:chOff x="15524447" y="4488521"/>
            <a:chExt cx="942516" cy="758889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660000">
              <a:off x="15524447" y="4488521"/>
              <a:ext cx="942516" cy="75888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4923723" y="3530719"/>
            <a:ext cx="942516" cy="758889"/>
            <a:chOff x="14923723" y="3530719"/>
            <a:chExt cx="942516" cy="758889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1920000">
              <a:off x="14923723" y="3530719"/>
              <a:ext cx="942516" cy="758889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3387391" y="3759275"/>
            <a:ext cx="942516" cy="758889"/>
            <a:chOff x="13387391" y="3759275"/>
            <a:chExt cx="942516" cy="758889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7260000">
              <a:off x="13387391" y="3759275"/>
              <a:ext cx="942516" cy="7588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7E9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283" y="-63126"/>
            <a:ext cx="6780750" cy="139774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500885" y="1119078"/>
            <a:ext cx="6832449" cy="8595208"/>
            <a:chOff x="10500885" y="1119078"/>
            <a:chExt cx="6832449" cy="859520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00885" y="1119078"/>
              <a:ext cx="6832449" cy="85952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69533" y="5985743"/>
            <a:ext cx="3391676" cy="91419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10763" y="6950516"/>
            <a:ext cx="5634909" cy="230309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23842" y="1144196"/>
            <a:ext cx="6832449" cy="8595208"/>
            <a:chOff x="823842" y="1144196"/>
            <a:chExt cx="6832449" cy="85952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3842" y="1144196"/>
              <a:ext cx="6832449" cy="859520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2505" y="6010858"/>
            <a:ext cx="3391676" cy="91419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33725" y="7104525"/>
            <a:ext cx="5983318" cy="229056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54352" y="1422529"/>
            <a:ext cx="6171429" cy="4628633"/>
            <a:chOff x="1154352" y="1422529"/>
            <a:chExt cx="6171429" cy="462863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4352" y="1422529"/>
              <a:ext cx="6171429" cy="462863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831395" y="1432053"/>
            <a:ext cx="6171429" cy="4628633"/>
            <a:chOff x="10831395" y="1432053"/>
            <a:chExt cx="6171429" cy="462863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31395" y="1432053"/>
              <a:ext cx="6171429" cy="4628633"/>
            </a:xfrm>
            <a:prstGeom prst="rect">
              <a:avLst/>
            </a:prstGeom>
          </p:spPr>
        </p:pic>
      </p:grpSp>
      <p:grpSp>
        <p:nvGrpSpPr>
          <p:cNvPr id="19" name="그룹 1009">
            <a:extLst>
              <a:ext uri="{FF2B5EF4-FFF2-40B4-BE49-F238E27FC236}">
                <a16:creationId xmlns:a16="http://schemas.microsoft.com/office/drawing/2014/main" id="{10B58E16-F63D-A8AB-DECB-7F6DBF043FE5}"/>
              </a:ext>
            </a:extLst>
          </p:cNvPr>
          <p:cNvGrpSpPr/>
          <p:nvPr/>
        </p:nvGrpSpPr>
        <p:grpSpPr>
          <a:xfrm rot="13934612">
            <a:off x="15662092" y="3235377"/>
            <a:ext cx="942516" cy="758889"/>
            <a:chOff x="2054982" y="5079977"/>
            <a:chExt cx="942516" cy="758889"/>
          </a:xfrm>
        </p:grpSpPr>
        <p:pic>
          <p:nvPicPr>
            <p:cNvPr id="21" name="Object 30">
              <a:extLst>
                <a:ext uri="{FF2B5EF4-FFF2-40B4-BE49-F238E27FC236}">
                  <a16:creationId xmlns:a16="http://schemas.microsoft.com/office/drawing/2014/main" id="{11BFEE48-A5C3-952E-0B5D-097CFE7A1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2" name="그룹 1009">
            <a:extLst>
              <a:ext uri="{FF2B5EF4-FFF2-40B4-BE49-F238E27FC236}">
                <a16:creationId xmlns:a16="http://schemas.microsoft.com/office/drawing/2014/main" id="{2BA02009-11F6-BA18-03C8-2BC9D7BA76D7}"/>
              </a:ext>
            </a:extLst>
          </p:cNvPr>
          <p:cNvGrpSpPr/>
          <p:nvPr/>
        </p:nvGrpSpPr>
        <p:grpSpPr>
          <a:xfrm rot="16200000" flipV="1">
            <a:off x="11019450" y="3379280"/>
            <a:ext cx="942516" cy="758889"/>
            <a:chOff x="2054982" y="5079977"/>
            <a:chExt cx="942516" cy="758889"/>
          </a:xfrm>
        </p:grpSpPr>
        <p:pic>
          <p:nvPicPr>
            <p:cNvPr id="24" name="Object 30">
              <a:extLst>
                <a:ext uri="{FF2B5EF4-FFF2-40B4-BE49-F238E27FC236}">
                  <a16:creationId xmlns:a16="http://schemas.microsoft.com/office/drawing/2014/main" id="{A2888D9D-AFEC-9BD9-4F07-CFDE548FF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5" name="그룹 1009">
            <a:extLst>
              <a:ext uri="{FF2B5EF4-FFF2-40B4-BE49-F238E27FC236}">
                <a16:creationId xmlns:a16="http://schemas.microsoft.com/office/drawing/2014/main" id="{86E38988-19CF-D9FB-8192-F4F684C0F439}"/>
              </a:ext>
            </a:extLst>
          </p:cNvPr>
          <p:cNvGrpSpPr/>
          <p:nvPr/>
        </p:nvGrpSpPr>
        <p:grpSpPr>
          <a:xfrm rot="16664092">
            <a:off x="13372638" y="4201305"/>
            <a:ext cx="942516" cy="758889"/>
            <a:chOff x="2054982" y="5079977"/>
            <a:chExt cx="942516" cy="758889"/>
          </a:xfrm>
        </p:grpSpPr>
        <p:pic>
          <p:nvPicPr>
            <p:cNvPr id="26" name="Object 30">
              <a:extLst>
                <a:ext uri="{FF2B5EF4-FFF2-40B4-BE49-F238E27FC236}">
                  <a16:creationId xmlns:a16="http://schemas.microsoft.com/office/drawing/2014/main" id="{4CB8DEF8-6709-FE0E-0E22-18085B2F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7" name="그룹 1009">
            <a:extLst>
              <a:ext uri="{FF2B5EF4-FFF2-40B4-BE49-F238E27FC236}">
                <a16:creationId xmlns:a16="http://schemas.microsoft.com/office/drawing/2014/main" id="{80EFF52A-51C2-CAC3-A82D-480CECBD055D}"/>
              </a:ext>
            </a:extLst>
          </p:cNvPr>
          <p:cNvGrpSpPr/>
          <p:nvPr/>
        </p:nvGrpSpPr>
        <p:grpSpPr>
          <a:xfrm rot="2396810">
            <a:off x="2572060" y="4801058"/>
            <a:ext cx="942516" cy="758889"/>
            <a:chOff x="2054982" y="5079977"/>
            <a:chExt cx="942516" cy="758889"/>
          </a:xfrm>
        </p:grpSpPr>
        <p:pic>
          <p:nvPicPr>
            <p:cNvPr id="28" name="Object 30">
              <a:extLst>
                <a:ext uri="{FF2B5EF4-FFF2-40B4-BE49-F238E27FC236}">
                  <a16:creationId xmlns:a16="http://schemas.microsoft.com/office/drawing/2014/main" id="{80D1DB6C-29F2-B954-689B-02F688331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31" name="그룹 1009">
            <a:extLst>
              <a:ext uri="{FF2B5EF4-FFF2-40B4-BE49-F238E27FC236}">
                <a16:creationId xmlns:a16="http://schemas.microsoft.com/office/drawing/2014/main" id="{6663350B-DCEA-C829-32FF-93B1A0F82D0D}"/>
              </a:ext>
            </a:extLst>
          </p:cNvPr>
          <p:cNvGrpSpPr/>
          <p:nvPr/>
        </p:nvGrpSpPr>
        <p:grpSpPr>
          <a:xfrm rot="8273472" flipV="1">
            <a:off x="4889054" y="4802184"/>
            <a:ext cx="942516" cy="758889"/>
            <a:chOff x="2054982" y="5079977"/>
            <a:chExt cx="942516" cy="758889"/>
          </a:xfrm>
        </p:grpSpPr>
        <p:pic>
          <p:nvPicPr>
            <p:cNvPr id="32" name="Object 30">
              <a:extLst>
                <a:ext uri="{FF2B5EF4-FFF2-40B4-BE49-F238E27FC236}">
                  <a16:creationId xmlns:a16="http://schemas.microsoft.com/office/drawing/2014/main" id="{754DC6A7-553C-3478-3F14-18D614C34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33" name="그룹 1009">
            <a:extLst>
              <a:ext uri="{FF2B5EF4-FFF2-40B4-BE49-F238E27FC236}">
                <a16:creationId xmlns:a16="http://schemas.microsoft.com/office/drawing/2014/main" id="{CEF158A6-4018-FBE2-D2DE-0DB6F96CBFFA}"/>
              </a:ext>
            </a:extLst>
          </p:cNvPr>
          <p:cNvGrpSpPr/>
          <p:nvPr/>
        </p:nvGrpSpPr>
        <p:grpSpPr>
          <a:xfrm rot="2396810">
            <a:off x="2699514" y="1991827"/>
            <a:ext cx="942516" cy="758889"/>
            <a:chOff x="2054982" y="5079977"/>
            <a:chExt cx="942516" cy="758889"/>
          </a:xfrm>
        </p:grpSpPr>
        <p:pic>
          <p:nvPicPr>
            <p:cNvPr id="34" name="Object 30">
              <a:extLst>
                <a:ext uri="{FF2B5EF4-FFF2-40B4-BE49-F238E27FC236}">
                  <a16:creationId xmlns:a16="http://schemas.microsoft.com/office/drawing/2014/main" id="{6004CFB3-947F-608B-827F-A639A2FFF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35" name="그룹 1009">
            <a:extLst>
              <a:ext uri="{FF2B5EF4-FFF2-40B4-BE49-F238E27FC236}">
                <a16:creationId xmlns:a16="http://schemas.microsoft.com/office/drawing/2014/main" id="{96985196-9EF9-07DF-C644-B52F069E9D88}"/>
              </a:ext>
            </a:extLst>
          </p:cNvPr>
          <p:cNvGrpSpPr/>
          <p:nvPr/>
        </p:nvGrpSpPr>
        <p:grpSpPr>
          <a:xfrm rot="8273472" flipV="1">
            <a:off x="5016508" y="1992953"/>
            <a:ext cx="942516" cy="758889"/>
            <a:chOff x="2054982" y="5079977"/>
            <a:chExt cx="942516" cy="758889"/>
          </a:xfrm>
        </p:grpSpPr>
        <p:pic>
          <p:nvPicPr>
            <p:cNvPr id="36" name="Object 30">
              <a:extLst>
                <a:ext uri="{FF2B5EF4-FFF2-40B4-BE49-F238E27FC236}">
                  <a16:creationId xmlns:a16="http://schemas.microsoft.com/office/drawing/2014/main" id="{B453D2BF-5F75-6A6B-2B8B-A51AF864C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D661633-0447-0A44-6C18-1AB40C1831F0}"/>
              </a:ext>
            </a:extLst>
          </p:cNvPr>
          <p:cNvSpPr txBox="1"/>
          <p:nvPr/>
        </p:nvSpPr>
        <p:spPr>
          <a:xfrm>
            <a:off x="7751022" y="256577"/>
            <a:ext cx="838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준비물</a:t>
            </a:r>
            <a:r>
              <a:rPr lang="en-US" altLang="ko-KR" sz="3600" dirty="0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삼각형 </a:t>
            </a:r>
            <a:r>
              <a:rPr lang="ko-KR" altLang="en-US" sz="3600" dirty="0" err="1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테트라이트</a:t>
            </a:r>
            <a:r>
              <a:rPr lang="ko-KR" altLang="en-US" sz="3600" dirty="0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 조각 </a:t>
            </a:r>
            <a:r>
              <a:rPr lang="en-US" altLang="ko-KR" sz="3600" dirty="0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8</a:t>
            </a:r>
            <a:r>
              <a:rPr lang="ko-KR" altLang="en-US" sz="3600" dirty="0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7E9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283" y="-63126"/>
            <a:ext cx="6780750" cy="139774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500885" y="1119078"/>
            <a:ext cx="6832449" cy="8595208"/>
            <a:chOff x="10500885" y="1119078"/>
            <a:chExt cx="6832449" cy="859520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0885" y="1119078"/>
              <a:ext cx="6832449" cy="85952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69533" y="5985743"/>
            <a:ext cx="3391676" cy="91419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07951" y="7016998"/>
            <a:ext cx="5462188" cy="126752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23842" y="1144196"/>
            <a:ext cx="6832449" cy="8595208"/>
            <a:chOff x="823842" y="1144196"/>
            <a:chExt cx="6832449" cy="85952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3842" y="1144196"/>
              <a:ext cx="6832449" cy="859520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92505" y="6010858"/>
            <a:ext cx="3391676" cy="91419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30913" y="7042113"/>
            <a:ext cx="6045283" cy="126752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54352" y="1422529"/>
            <a:ext cx="6171429" cy="4628633"/>
            <a:chOff x="1154352" y="1422529"/>
            <a:chExt cx="6171429" cy="462863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4352" y="1422529"/>
              <a:ext cx="6171429" cy="462863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831395" y="1432053"/>
            <a:ext cx="6171429" cy="4628633"/>
            <a:chOff x="10831395" y="1432053"/>
            <a:chExt cx="6171429" cy="462863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31395" y="1432053"/>
              <a:ext cx="6171429" cy="4628633"/>
            </a:xfrm>
            <a:prstGeom prst="rect">
              <a:avLst/>
            </a:prstGeom>
          </p:spPr>
        </p:pic>
      </p:grpSp>
      <p:grpSp>
        <p:nvGrpSpPr>
          <p:cNvPr id="19" name="그룹 1009">
            <a:extLst>
              <a:ext uri="{FF2B5EF4-FFF2-40B4-BE49-F238E27FC236}">
                <a16:creationId xmlns:a16="http://schemas.microsoft.com/office/drawing/2014/main" id="{5F32F988-EF83-E1C7-76E7-C2422F03C64F}"/>
              </a:ext>
            </a:extLst>
          </p:cNvPr>
          <p:cNvGrpSpPr/>
          <p:nvPr/>
        </p:nvGrpSpPr>
        <p:grpSpPr>
          <a:xfrm rot="1754375">
            <a:off x="2639898" y="4936429"/>
            <a:ext cx="942516" cy="758889"/>
            <a:chOff x="2054982" y="5079977"/>
            <a:chExt cx="942516" cy="758889"/>
          </a:xfrm>
        </p:grpSpPr>
        <p:pic>
          <p:nvPicPr>
            <p:cNvPr id="21" name="Object 30">
              <a:extLst>
                <a:ext uri="{FF2B5EF4-FFF2-40B4-BE49-F238E27FC236}">
                  <a16:creationId xmlns:a16="http://schemas.microsoft.com/office/drawing/2014/main" id="{D959CDA4-286E-06D4-371B-F9951F638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2" name="그룹 1009">
            <a:extLst>
              <a:ext uri="{FF2B5EF4-FFF2-40B4-BE49-F238E27FC236}">
                <a16:creationId xmlns:a16="http://schemas.microsoft.com/office/drawing/2014/main" id="{4560E4D3-5480-FE41-0634-E0B547442513}"/>
              </a:ext>
            </a:extLst>
          </p:cNvPr>
          <p:cNvGrpSpPr/>
          <p:nvPr/>
        </p:nvGrpSpPr>
        <p:grpSpPr>
          <a:xfrm rot="20090279" flipH="1">
            <a:off x="5166645" y="5079577"/>
            <a:ext cx="942516" cy="758889"/>
            <a:chOff x="2054982" y="5079977"/>
            <a:chExt cx="942516" cy="758889"/>
          </a:xfrm>
        </p:grpSpPr>
        <p:pic>
          <p:nvPicPr>
            <p:cNvPr id="24" name="Object 30">
              <a:extLst>
                <a:ext uri="{FF2B5EF4-FFF2-40B4-BE49-F238E27FC236}">
                  <a16:creationId xmlns:a16="http://schemas.microsoft.com/office/drawing/2014/main" id="{26D0A84D-8DF8-A80F-9B35-6E35AB835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5" name="그룹 1009">
            <a:extLst>
              <a:ext uri="{FF2B5EF4-FFF2-40B4-BE49-F238E27FC236}">
                <a16:creationId xmlns:a16="http://schemas.microsoft.com/office/drawing/2014/main" id="{D8AE1ACB-C0AC-0A12-4E60-8277BB87E0F8}"/>
              </a:ext>
            </a:extLst>
          </p:cNvPr>
          <p:cNvGrpSpPr/>
          <p:nvPr/>
        </p:nvGrpSpPr>
        <p:grpSpPr>
          <a:xfrm rot="15530866" flipH="1">
            <a:off x="14943115" y="2516420"/>
            <a:ext cx="942516" cy="758889"/>
            <a:chOff x="2054982" y="5079977"/>
            <a:chExt cx="942516" cy="758889"/>
          </a:xfrm>
        </p:grpSpPr>
        <p:pic>
          <p:nvPicPr>
            <p:cNvPr id="26" name="Object 30">
              <a:extLst>
                <a:ext uri="{FF2B5EF4-FFF2-40B4-BE49-F238E27FC236}">
                  <a16:creationId xmlns:a16="http://schemas.microsoft.com/office/drawing/2014/main" id="{80CB978B-841C-6717-FD58-298B508A9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7" name="그룹 1009">
            <a:extLst>
              <a:ext uri="{FF2B5EF4-FFF2-40B4-BE49-F238E27FC236}">
                <a16:creationId xmlns:a16="http://schemas.microsoft.com/office/drawing/2014/main" id="{0CABB225-7235-31D0-E3F2-25FD2C6578AC}"/>
              </a:ext>
            </a:extLst>
          </p:cNvPr>
          <p:cNvGrpSpPr/>
          <p:nvPr/>
        </p:nvGrpSpPr>
        <p:grpSpPr>
          <a:xfrm rot="5208869">
            <a:off x="11694316" y="2664870"/>
            <a:ext cx="942516" cy="758889"/>
            <a:chOff x="2054982" y="5079977"/>
            <a:chExt cx="942516" cy="758889"/>
          </a:xfrm>
        </p:grpSpPr>
        <p:pic>
          <p:nvPicPr>
            <p:cNvPr id="28" name="Object 30">
              <a:extLst>
                <a:ext uri="{FF2B5EF4-FFF2-40B4-BE49-F238E27FC236}">
                  <a16:creationId xmlns:a16="http://schemas.microsoft.com/office/drawing/2014/main" id="{77C4CC00-785A-C47B-3014-80BA5206B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7E9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283" y="-63126"/>
            <a:ext cx="6780750" cy="139774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500885" y="1119078"/>
            <a:ext cx="6832449" cy="8595208"/>
            <a:chOff x="10500885" y="1119078"/>
            <a:chExt cx="6832449" cy="859520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0885" y="1119078"/>
              <a:ext cx="6832449" cy="85952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69533" y="5985743"/>
            <a:ext cx="3391676" cy="91419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10763" y="7019811"/>
            <a:ext cx="5605928" cy="174891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23842" y="1144196"/>
            <a:ext cx="6832449" cy="8595208"/>
            <a:chOff x="823842" y="1144196"/>
            <a:chExt cx="6832449" cy="85952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3842" y="1144196"/>
              <a:ext cx="6832449" cy="859520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92505" y="6010858"/>
            <a:ext cx="3391676" cy="91419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33725" y="7019811"/>
            <a:ext cx="5680147" cy="174891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54352" y="1422529"/>
            <a:ext cx="6171429" cy="4628633"/>
            <a:chOff x="1154352" y="1422529"/>
            <a:chExt cx="6171429" cy="462863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4352" y="1422529"/>
              <a:ext cx="6171429" cy="462863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831395" y="1432053"/>
            <a:ext cx="6171429" cy="4628633"/>
            <a:chOff x="10831395" y="1432053"/>
            <a:chExt cx="6171429" cy="462863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31395" y="1432053"/>
              <a:ext cx="6171429" cy="4628633"/>
            </a:xfrm>
            <a:prstGeom prst="rect">
              <a:avLst/>
            </a:prstGeom>
          </p:spPr>
        </p:pic>
      </p:grpSp>
      <p:grpSp>
        <p:nvGrpSpPr>
          <p:cNvPr id="19" name="그룹 1009">
            <a:extLst>
              <a:ext uri="{FF2B5EF4-FFF2-40B4-BE49-F238E27FC236}">
                <a16:creationId xmlns:a16="http://schemas.microsoft.com/office/drawing/2014/main" id="{106D5EDB-189C-E426-BF26-97708EF3793E}"/>
              </a:ext>
            </a:extLst>
          </p:cNvPr>
          <p:cNvGrpSpPr/>
          <p:nvPr/>
        </p:nvGrpSpPr>
        <p:grpSpPr>
          <a:xfrm rot="5155428">
            <a:off x="1388524" y="2702364"/>
            <a:ext cx="942516" cy="758889"/>
            <a:chOff x="2054982" y="5079977"/>
            <a:chExt cx="942516" cy="758889"/>
          </a:xfrm>
        </p:grpSpPr>
        <p:pic>
          <p:nvPicPr>
            <p:cNvPr id="21" name="Object 30">
              <a:extLst>
                <a:ext uri="{FF2B5EF4-FFF2-40B4-BE49-F238E27FC236}">
                  <a16:creationId xmlns:a16="http://schemas.microsoft.com/office/drawing/2014/main" id="{46CE288F-2EEC-6CB4-10FD-CD0E6066A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2" name="그룹 1009">
            <a:extLst>
              <a:ext uri="{FF2B5EF4-FFF2-40B4-BE49-F238E27FC236}">
                <a16:creationId xmlns:a16="http://schemas.microsoft.com/office/drawing/2014/main" id="{759EE2EE-95D6-57EA-E2D4-998539407A8B}"/>
              </a:ext>
            </a:extLst>
          </p:cNvPr>
          <p:cNvGrpSpPr/>
          <p:nvPr/>
        </p:nvGrpSpPr>
        <p:grpSpPr>
          <a:xfrm rot="16444572" flipH="1">
            <a:off x="5441355" y="2932748"/>
            <a:ext cx="942516" cy="758889"/>
            <a:chOff x="2054982" y="5079977"/>
            <a:chExt cx="942516" cy="758889"/>
          </a:xfrm>
        </p:grpSpPr>
        <p:pic>
          <p:nvPicPr>
            <p:cNvPr id="24" name="Object 30">
              <a:extLst>
                <a:ext uri="{FF2B5EF4-FFF2-40B4-BE49-F238E27FC236}">
                  <a16:creationId xmlns:a16="http://schemas.microsoft.com/office/drawing/2014/main" id="{3569C34E-FE76-1FF5-1054-499590C7C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5" name="그룹 1009">
            <a:extLst>
              <a:ext uri="{FF2B5EF4-FFF2-40B4-BE49-F238E27FC236}">
                <a16:creationId xmlns:a16="http://schemas.microsoft.com/office/drawing/2014/main" id="{D8B63A0F-444F-FF37-7D4F-6A4113BE9D4E}"/>
              </a:ext>
            </a:extLst>
          </p:cNvPr>
          <p:cNvGrpSpPr/>
          <p:nvPr/>
        </p:nvGrpSpPr>
        <p:grpSpPr>
          <a:xfrm rot="15887454" flipH="1">
            <a:off x="3768807" y="2677018"/>
            <a:ext cx="942516" cy="758889"/>
            <a:chOff x="2054982" y="5079977"/>
            <a:chExt cx="942516" cy="758889"/>
          </a:xfrm>
        </p:grpSpPr>
        <p:pic>
          <p:nvPicPr>
            <p:cNvPr id="26" name="Object 30">
              <a:extLst>
                <a:ext uri="{FF2B5EF4-FFF2-40B4-BE49-F238E27FC236}">
                  <a16:creationId xmlns:a16="http://schemas.microsoft.com/office/drawing/2014/main" id="{5D2F40A1-15A4-CF4B-A0B2-A5E5AF91C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7" name="그룹 1009">
            <a:extLst>
              <a:ext uri="{FF2B5EF4-FFF2-40B4-BE49-F238E27FC236}">
                <a16:creationId xmlns:a16="http://schemas.microsoft.com/office/drawing/2014/main" id="{6C05453D-1F6E-6D43-2E3E-3899FAAACD2D}"/>
              </a:ext>
            </a:extLst>
          </p:cNvPr>
          <p:cNvGrpSpPr/>
          <p:nvPr/>
        </p:nvGrpSpPr>
        <p:grpSpPr>
          <a:xfrm rot="6937441" flipH="1">
            <a:off x="12640042" y="2638688"/>
            <a:ext cx="942516" cy="758889"/>
            <a:chOff x="2054982" y="5079977"/>
            <a:chExt cx="942516" cy="758889"/>
          </a:xfrm>
        </p:grpSpPr>
        <p:pic>
          <p:nvPicPr>
            <p:cNvPr id="28" name="Object 30">
              <a:extLst>
                <a:ext uri="{FF2B5EF4-FFF2-40B4-BE49-F238E27FC236}">
                  <a16:creationId xmlns:a16="http://schemas.microsoft.com/office/drawing/2014/main" id="{253CEB38-A555-902E-65C4-62F574843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9" name="그룹 1009">
            <a:extLst>
              <a:ext uri="{FF2B5EF4-FFF2-40B4-BE49-F238E27FC236}">
                <a16:creationId xmlns:a16="http://schemas.microsoft.com/office/drawing/2014/main" id="{A34D4B68-255C-1687-4F85-850C15C0B026}"/>
              </a:ext>
            </a:extLst>
          </p:cNvPr>
          <p:cNvGrpSpPr/>
          <p:nvPr/>
        </p:nvGrpSpPr>
        <p:grpSpPr>
          <a:xfrm rot="11463025" flipH="1">
            <a:off x="12640042" y="1338928"/>
            <a:ext cx="942516" cy="758889"/>
            <a:chOff x="2054982" y="5079977"/>
            <a:chExt cx="942516" cy="758889"/>
          </a:xfrm>
        </p:grpSpPr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AF947A90-BBCF-F1A7-3B81-21AE0A61E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31" name="그룹 1009">
            <a:extLst>
              <a:ext uri="{FF2B5EF4-FFF2-40B4-BE49-F238E27FC236}">
                <a16:creationId xmlns:a16="http://schemas.microsoft.com/office/drawing/2014/main" id="{B6C1B6AD-38BC-66CC-9A86-B495A997AB12}"/>
              </a:ext>
            </a:extLst>
          </p:cNvPr>
          <p:cNvGrpSpPr/>
          <p:nvPr/>
        </p:nvGrpSpPr>
        <p:grpSpPr>
          <a:xfrm rot="20548805" flipH="1">
            <a:off x="14527087" y="1893374"/>
            <a:ext cx="942516" cy="758889"/>
            <a:chOff x="2054982" y="5079977"/>
            <a:chExt cx="942516" cy="758889"/>
          </a:xfrm>
        </p:grpSpPr>
        <p:pic>
          <p:nvPicPr>
            <p:cNvPr id="32" name="Object 30">
              <a:extLst>
                <a:ext uri="{FF2B5EF4-FFF2-40B4-BE49-F238E27FC236}">
                  <a16:creationId xmlns:a16="http://schemas.microsoft.com/office/drawing/2014/main" id="{91543826-DDC1-C345-52C1-1D1903AF1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33" name="그룹 1009">
            <a:extLst>
              <a:ext uri="{FF2B5EF4-FFF2-40B4-BE49-F238E27FC236}">
                <a16:creationId xmlns:a16="http://schemas.microsoft.com/office/drawing/2014/main" id="{985F2436-498D-D670-22DF-C245CA2E7579}"/>
              </a:ext>
            </a:extLst>
          </p:cNvPr>
          <p:cNvGrpSpPr/>
          <p:nvPr/>
        </p:nvGrpSpPr>
        <p:grpSpPr>
          <a:xfrm rot="2352468" flipH="1">
            <a:off x="13906715" y="2898592"/>
            <a:ext cx="942516" cy="758889"/>
            <a:chOff x="2054982" y="5079977"/>
            <a:chExt cx="942516" cy="758889"/>
          </a:xfrm>
        </p:grpSpPr>
        <p:pic>
          <p:nvPicPr>
            <p:cNvPr id="34" name="Object 30">
              <a:extLst>
                <a:ext uri="{FF2B5EF4-FFF2-40B4-BE49-F238E27FC236}">
                  <a16:creationId xmlns:a16="http://schemas.microsoft.com/office/drawing/2014/main" id="{552AB37E-2022-CA6E-4425-50D463A8B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7E9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283" y="-63126"/>
            <a:ext cx="6780750" cy="139774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500885" y="1119078"/>
            <a:ext cx="6832449" cy="8595208"/>
            <a:chOff x="10500885" y="1119078"/>
            <a:chExt cx="6832449" cy="859520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00885" y="1119078"/>
              <a:ext cx="6832449" cy="85952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69533" y="5985743"/>
            <a:ext cx="3391676" cy="91419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10763" y="7019811"/>
            <a:ext cx="5627166" cy="230309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23842" y="1144196"/>
            <a:ext cx="6832449" cy="8595208"/>
            <a:chOff x="823842" y="1144196"/>
            <a:chExt cx="6832449" cy="85952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3842" y="1144196"/>
              <a:ext cx="6832449" cy="859520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2505" y="6010857"/>
            <a:ext cx="3391676" cy="91419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33725" y="7019811"/>
            <a:ext cx="5945375" cy="229357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54352" y="1422529"/>
            <a:ext cx="6171429" cy="4628633"/>
            <a:chOff x="1154352" y="1422529"/>
            <a:chExt cx="6171429" cy="462863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4352" y="1422529"/>
              <a:ext cx="6171429" cy="462863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831395" y="1432053"/>
            <a:ext cx="6171429" cy="4628633"/>
            <a:chOff x="10831395" y="1432053"/>
            <a:chExt cx="6171429" cy="462863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31395" y="1432053"/>
              <a:ext cx="6171429" cy="4628633"/>
            </a:xfrm>
            <a:prstGeom prst="rect">
              <a:avLst/>
            </a:prstGeom>
          </p:spPr>
        </p:pic>
      </p:grpSp>
      <p:grpSp>
        <p:nvGrpSpPr>
          <p:cNvPr id="19" name="그룹 1009">
            <a:extLst>
              <a:ext uri="{FF2B5EF4-FFF2-40B4-BE49-F238E27FC236}">
                <a16:creationId xmlns:a16="http://schemas.microsoft.com/office/drawing/2014/main" id="{963FD209-6638-3C55-2349-0EF7434FF393}"/>
              </a:ext>
            </a:extLst>
          </p:cNvPr>
          <p:cNvGrpSpPr/>
          <p:nvPr/>
        </p:nvGrpSpPr>
        <p:grpSpPr>
          <a:xfrm rot="214913">
            <a:off x="2613586" y="4426951"/>
            <a:ext cx="942516" cy="758889"/>
            <a:chOff x="2054982" y="5079977"/>
            <a:chExt cx="942516" cy="758889"/>
          </a:xfrm>
        </p:grpSpPr>
        <p:pic>
          <p:nvPicPr>
            <p:cNvPr id="21" name="Object 30">
              <a:extLst>
                <a:ext uri="{FF2B5EF4-FFF2-40B4-BE49-F238E27FC236}">
                  <a16:creationId xmlns:a16="http://schemas.microsoft.com/office/drawing/2014/main" id="{C5FC746D-EB6A-2E88-F36B-75EBFC65B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2" name="그룹 1009">
            <a:extLst>
              <a:ext uri="{FF2B5EF4-FFF2-40B4-BE49-F238E27FC236}">
                <a16:creationId xmlns:a16="http://schemas.microsoft.com/office/drawing/2014/main" id="{AD85DC15-04EB-7061-18EB-92347DA79F25}"/>
              </a:ext>
            </a:extLst>
          </p:cNvPr>
          <p:cNvGrpSpPr/>
          <p:nvPr/>
        </p:nvGrpSpPr>
        <p:grpSpPr>
          <a:xfrm rot="10800000" flipV="1">
            <a:off x="4623780" y="4436109"/>
            <a:ext cx="942516" cy="758889"/>
            <a:chOff x="2054982" y="5079977"/>
            <a:chExt cx="942516" cy="758889"/>
          </a:xfrm>
        </p:grpSpPr>
        <p:pic>
          <p:nvPicPr>
            <p:cNvPr id="24" name="Object 30">
              <a:extLst>
                <a:ext uri="{FF2B5EF4-FFF2-40B4-BE49-F238E27FC236}">
                  <a16:creationId xmlns:a16="http://schemas.microsoft.com/office/drawing/2014/main" id="{6075A622-9024-77BB-217F-645BEA6EA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5" name="그룹 1009">
            <a:extLst>
              <a:ext uri="{FF2B5EF4-FFF2-40B4-BE49-F238E27FC236}">
                <a16:creationId xmlns:a16="http://schemas.microsoft.com/office/drawing/2014/main" id="{B200433C-59DF-EA9E-1001-1CFC6B4CC5A4}"/>
              </a:ext>
            </a:extLst>
          </p:cNvPr>
          <p:cNvGrpSpPr/>
          <p:nvPr/>
        </p:nvGrpSpPr>
        <p:grpSpPr>
          <a:xfrm rot="214913">
            <a:off x="3018724" y="2150474"/>
            <a:ext cx="942516" cy="758889"/>
            <a:chOff x="2054982" y="5079977"/>
            <a:chExt cx="942516" cy="758889"/>
          </a:xfrm>
        </p:grpSpPr>
        <p:pic>
          <p:nvPicPr>
            <p:cNvPr id="26" name="Object 30">
              <a:extLst>
                <a:ext uri="{FF2B5EF4-FFF2-40B4-BE49-F238E27FC236}">
                  <a16:creationId xmlns:a16="http://schemas.microsoft.com/office/drawing/2014/main" id="{C62972DE-54F5-9CE9-5D61-034F3F93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7" name="그룹 1009">
            <a:extLst>
              <a:ext uri="{FF2B5EF4-FFF2-40B4-BE49-F238E27FC236}">
                <a16:creationId xmlns:a16="http://schemas.microsoft.com/office/drawing/2014/main" id="{CE08556C-93B8-0C03-E516-D0516194F793}"/>
              </a:ext>
            </a:extLst>
          </p:cNvPr>
          <p:cNvGrpSpPr/>
          <p:nvPr/>
        </p:nvGrpSpPr>
        <p:grpSpPr>
          <a:xfrm rot="10800000" flipV="1">
            <a:off x="4953437" y="2162492"/>
            <a:ext cx="942516" cy="758889"/>
            <a:chOff x="2054982" y="5079977"/>
            <a:chExt cx="942516" cy="758889"/>
          </a:xfrm>
        </p:grpSpPr>
        <p:pic>
          <p:nvPicPr>
            <p:cNvPr id="28" name="Object 30">
              <a:extLst>
                <a:ext uri="{FF2B5EF4-FFF2-40B4-BE49-F238E27FC236}">
                  <a16:creationId xmlns:a16="http://schemas.microsoft.com/office/drawing/2014/main" id="{58F79940-9C8E-9E9D-962E-11041D2B1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9" name="그룹 1009">
            <a:extLst>
              <a:ext uri="{FF2B5EF4-FFF2-40B4-BE49-F238E27FC236}">
                <a16:creationId xmlns:a16="http://schemas.microsoft.com/office/drawing/2014/main" id="{86F31837-6A60-EF41-C7D5-02FF09D62E2B}"/>
              </a:ext>
            </a:extLst>
          </p:cNvPr>
          <p:cNvGrpSpPr/>
          <p:nvPr/>
        </p:nvGrpSpPr>
        <p:grpSpPr>
          <a:xfrm rot="16697774" flipV="1">
            <a:off x="12392815" y="3990119"/>
            <a:ext cx="942516" cy="758889"/>
            <a:chOff x="2054982" y="5079977"/>
            <a:chExt cx="942516" cy="758889"/>
          </a:xfrm>
        </p:grpSpPr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396EAFE5-8EE8-F5F8-A149-E0ED0A3A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31" name="그룹 1009">
            <a:extLst>
              <a:ext uri="{FF2B5EF4-FFF2-40B4-BE49-F238E27FC236}">
                <a16:creationId xmlns:a16="http://schemas.microsoft.com/office/drawing/2014/main" id="{FB0945BC-6F7A-DDDF-44AA-CA57BA5D91AE}"/>
              </a:ext>
            </a:extLst>
          </p:cNvPr>
          <p:cNvGrpSpPr/>
          <p:nvPr/>
        </p:nvGrpSpPr>
        <p:grpSpPr>
          <a:xfrm rot="16200000">
            <a:off x="15613369" y="4426950"/>
            <a:ext cx="942516" cy="758889"/>
            <a:chOff x="2054982" y="5079977"/>
            <a:chExt cx="942516" cy="758889"/>
          </a:xfrm>
        </p:grpSpPr>
        <p:pic>
          <p:nvPicPr>
            <p:cNvPr id="32" name="Object 30">
              <a:extLst>
                <a:ext uri="{FF2B5EF4-FFF2-40B4-BE49-F238E27FC236}">
                  <a16:creationId xmlns:a16="http://schemas.microsoft.com/office/drawing/2014/main" id="{816AA6E3-BFBE-F735-04C1-15B3758B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51CCE25-5538-C093-5878-1DB4EDE9A95D}"/>
              </a:ext>
            </a:extLst>
          </p:cNvPr>
          <p:cNvSpPr txBox="1"/>
          <p:nvPr/>
        </p:nvSpPr>
        <p:spPr>
          <a:xfrm>
            <a:off x="7751022" y="256577"/>
            <a:ext cx="838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준비물</a:t>
            </a:r>
            <a:r>
              <a:rPr lang="en-US" altLang="ko-KR" sz="3600" dirty="0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사각형 </a:t>
            </a:r>
            <a:r>
              <a:rPr lang="ko-KR" altLang="en-US" sz="3600" dirty="0" err="1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테트라이트</a:t>
            </a:r>
            <a:r>
              <a:rPr lang="ko-KR" altLang="en-US" sz="3600" dirty="0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 조각 </a:t>
            </a:r>
            <a:r>
              <a:rPr lang="en-US" altLang="ko-KR" sz="3600" dirty="0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6</a:t>
            </a:r>
            <a:r>
              <a:rPr lang="ko-KR" altLang="en-US" sz="3600" dirty="0">
                <a:solidFill>
                  <a:schemeClr val="bg1"/>
                </a:solidFill>
                <a:latin typeface="나눔스퀘어라운드OTF ExtraBold" panose="020B0600000101010101" pitchFamily="34" charset="-127"/>
                <a:ea typeface="나눔스퀘어라운드OTF ExtraBold" panose="020B0600000101010101" pitchFamily="34" charset="-127"/>
              </a:rPr>
              <a:t>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7E9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283" y="-63126"/>
            <a:ext cx="6780750" cy="139774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500885" y="1119078"/>
            <a:ext cx="6832449" cy="8595208"/>
            <a:chOff x="10500885" y="1119078"/>
            <a:chExt cx="6832449" cy="859520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0885" y="1119078"/>
              <a:ext cx="6832449" cy="85952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69533" y="5985743"/>
            <a:ext cx="3391676" cy="91419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10763" y="7019811"/>
            <a:ext cx="6076461" cy="65961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23842" y="1144196"/>
            <a:ext cx="6832449" cy="8595208"/>
            <a:chOff x="823842" y="1144196"/>
            <a:chExt cx="6832449" cy="85952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3842" y="1144196"/>
              <a:ext cx="6832449" cy="859520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92505" y="6010857"/>
            <a:ext cx="3391676" cy="91419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33725" y="7019811"/>
            <a:ext cx="5701480" cy="120426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54352" y="1422529"/>
            <a:ext cx="6171429" cy="4628633"/>
            <a:chOff x="1154352" y="1422529"/>
            <a:chExt cx="6171429" cy="462863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4352" y="1422529"/>
              <a:ext cx="6171429" cy="462863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831395" y="1432053"/>
            <a:ext cx="6171429" cy="4628633"/>
            <a:chOff x="10831395" y="1432053"/>
            <a:chExt cx="6171429" cy="462863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31395" y="1432053"/>
              <a:ext cx="6171429" cy="4628633"/>
            </a:xfrm>
            <a:prstGeom prst="rect">
              <a:avLst/>
            </a:prstGeom>
          </p:spPr>
        </p:pic>
      </p:grpSp>
      <p:grpSp>
        <p:nvGrpSpPr>
          <p:cNvPr id="19" name="그룹 1009">
            <a:extLst>
              <a:ext uri="{FF2B5EF4-FFF2-40B4-BE49-F238E27FC236}">
                <a16:creationId xmlns:a16="http://schemas.microsoft.com/office/drawing/2014/main" id="{7EB9BEBF-BF42-0590-4A04-1F40E5C26295}"/>
              </a:ext>
            </a:extLst>
          </p:cNvPr>
          <p:cNvGrpSpPr/>
          <p:nvPr/>
        </p:nvGrpSpPr>
        <p:grpSpPr>
          <a:xfrm rot="8707377" flipV="1">
            <a:off x="4598451" y="4790378"/>
            <a:ext cx="942516" cy="758889"/>
            <a:chOff x="2054982" y="5079977"/>
            <a:chExt cx="942516" cy="758889"/>
          </a:xfrm>
        </p:grpSpPr>
        <p:pic>
          <p:nvPicPr>
            <p:cNvPr id="21" name="Object 30">
              <a:extLst>
                <a:ext uri="{FF2B5EF4-FFF2-40B4-BE49-F238E27FC236}">
                  <a16:creationId xmlns:a16="http://schemas.microsoft.com/office/drawing/2014/main" id="{8AB4AF1C-50F4-24C8-835D-00722DBA9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2" name="그룹 1009">
            <a:extLst>
              <a:ext uri="{FF2B5EF4-FFF2-40B4-BE49-F238E27FC236}">
                <a16:creationId xmlns:a16="http://schemas.microsoft.com/office/drawing/2014/main" id="{B3F7ECEA-336F-8778-B485-3F30E9ECCAD3}"/>
              </a:ext>
            </a:extLst>
          </p:cNvPr>
          <p:cNvGrpSpPr/>
          <p:nvPr/>
        </p:nvGrpSpPr>
        <p:grpSpPr>
          <a:xfrm rot="1495389">
            <a:off x="2599071" y="4900564"/>
            <a:ext cx="942516" cy="758889"/>
            <a:chOff x="2054982" y="5079977"/>
            <a:chExt cx="942516" cy="758889"/>
          </a:xfrm>
        </p:grpSpPr>
        <p:pic>
          <p:nvPicPr>
            <p:cNvPr id="24" name="Object 30">
              <a:extLst>
                <a:ext uri="{FF2B5EF4-FFF2-40B4-BE49-F238E27FC236}">
                  <a16:creationId xmlns:a16="http://schemas.microsoft.com/office/drawing/2014/main" id="{49FE8F0D-4BAA-9358-F0B0-924140DCC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7E9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283" y="-63126"/>
            <a:ext cx="6780750" cy="139774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500885" y="1119078"/>
            <a:ext cx="6832449" cy="8595208"/>
            <a:chOff x="10500885" y="1119078"/>
            <a:chExt cx="6832449" cy="859520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0885" y="1119078"/>
              <a:ext cx="6832449" cy="85952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69533" y="5985743"/>
            <a:ext cx="3391676" cy="91419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10763" y="7019811"/>
            <a:ext cx="5693737" cy="119474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23842" y="1144196"/>
            <a:ext cx="6832449" cy="8595208"/>
            <a:chOff x="823842" y="1144196"/>
            <a:chExt cx="6832449" cy="85952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3842" y="1144196"/>
              <a:ext cx="6832449" cy="859520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92505" y="6010858"/>
            <a:ext cx="3391676" cy="91419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33725" y="7019811"/>
            <a:ext cx="5787080" cy="120427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54352" y="1422529"/>
            <a:ext cx="6171429" cy="4628633"/>
            <a:chOff x="1154352" y="1422529"/>
            <a:chExt cx="6171429" cy="462863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4352" y="1422529"/>
              <a:ext cx="6171429" cy="462863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831395" y="1432053"/>
            <a:ext cx="6171429" cy="4628633"/>
            <a:chOff x="10831395" y="1432053"/>
            <a:chExt cx="6171429" cy="462863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31395" y="1432053"/>
              <a:ext cx="6171429" cy="4628633"/>
            </a:xfrm>
            <a:prstGeom prst="rect">
              <a:avLst/>
            </a:prstGeom>
          </p:spPr>
        </p:pic>
      </p:grpSp>
      <p:grpSp>
        <p:nvGrpSpPr>
          <p:cNvPr id="19" name="그룹 1009">
            <a:extLst>
              <a:ext uri="{FF2B5EF4-FFF2-40B4-BE49-F238E27FC236}">
                <a16:creationId xmlns:a16="http://schemas.microsoft.com/office/drawing/2014/main" id="{8DB0B9E8-7BCD-5A80-92B2-427D1EC22881}"/>
              </a:ext>
            </a:extLst>
          </p:cNvPr>
          <p:cNvGrpSpPr/>
          <p:nvPr/>
        </p:nvGrpSpPr>
        <p:grpSpPr>
          <a:xfrm rot="5229278" flipV="1">
            <a:off x="5335363" y="4274543"/>
            <a:ext cx="942516" cy="758889"/>
            <a:chOff x="2054982" y="5079977"/>
            <a:chExt cx="942516" cy="758889"/>
          </a:xfrm>
        </p:grpSpPr>
        <p:pic>
          <p:nvPicPr>
            <p:cNvPr id="21" name="Object 30">
              <a:extLst>
                <a:ext uri="{FF2B5EF4-FFF2-40B4-BE49-F238E27FC236}">
                  <a16:creationId xmlns:a16="http://schemas.microsoft.com/office/drawing/2014/main" id="{9AA8FB5B-CC91-744F-1F67-8E53654B8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2" name="그룹 1009">
            <a:extLst>
              <a:ext uri="{FF2B5EF4-FFF2-40B4-BE49-F238E27FC236}">
                <a16:creationId xmlns:a16="http://schemas.microsoft.com/office/drawing/2014/main" id="{E10DDE14-F238-414B-4B86-DA95FB21934E}"/>
              </a:ext>
            </a:extLst>
          </p:cNvPr>
          <p:cNvGrpSpPr/>
          <p:nvPr/>
        </p:nvGrpSpPr>
        <p:grpSpPr>
          <a:xfrm rot="4858366">
            <a:off x="1968398" y="4137807"/>
            <a:ext cx="942516" cy="758889"/>
            <a:chOff x="2054982" y="5079977"/>
            <a:chExt cx="942516" cy="758889"/>
          </a:xfrm>
        </p:grpSpPr>
        <p:pic>
          <p:nvPicPr>
            <p:cNvPr id="24" name="Object 30">
              <a:extLst>
                <a:ext uri="{FF2B5EF4-FFF2-40B4-BE49-F238E27FC236}">
                  <a16:creationId xmlns:a16="http://schemas.microsoft.com/office/drawing/2014/main" id="{30346E19-D821-DEC7-90D1-E364991CA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5" name="그룹 1009">
            <a:extLst>
              <a:ext uri="{FF2B5EF4-FFF2-40B4-BE49-F238E27FC236}">
                <a16:creationId xmlns:a16="http://schemas.microsoft.com/office/drawing/2014/main" id="{64249965-8DA3-D82E-819B-B65AAA1F3B8D}"/>
              </a:ext>
            </a:extLst>
          </p:cNvPr>
          <p:cNvGrpSpPr/>
          <p:nvPr/>
        </p:nvGrpSpPr>
        <p:grpSpPr>
          <a:xfrm rot="6972284" flipV="1">
            <a:off x="15584698" y="4471977"/>
            <a:ext cx="942516" cy="758889"/>
            <a:chOff x="2054982" y="5079977"/>
            <a:chExt cx="942516" cy="758889"/>
          </a:xfrm>
        </p:grpSpPr>
        <p:pic>
          <p:nvPicPr>
            <p:cNvPr id="26" name="Object 30">
              <a:extLst>
                <a:ext uri="{FF2B5EF4-FFF2-40B4-BE49-F238E27FC236}">
                  <a16:creationId xmlns:a16="http://schemas.microsoft.com/office/drawing/2014/main" id="{D26A4D2F-FA6F-C3A9-894B-ECE548ABF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7" name="그룹 1009">
            <a:extLst>
              <a:ext uri="{FF2B5EF4-FFF2-40B4-BE49-F238E27FC236}">
                <a16:creationId xmlns:a16="http://schemas.microsoft.com/office/drawing/2014/main" id="{7BE6A1E3-8204-2D33-5A9A-B983DFC7B46B}"/>
              </a:ext>
            </a:extLst>
          </p:cNvPr>
          <p:cNvGrpSpPr/>
          <p:nvPr/>
        </p:nvGrpSpPr>
        <p:grpSpPr>
          <a:xfrm rot="4858366">
            <a:off x="13617229" y="2791955"/>
            <a:ext cx="942516" cy="758889"/>
            <a:chOff x="2054982" y="5079977"/>
            <a:chExt cx="942516" cy="758889"/>
          </a:xfrm>
        </p:grpSpPr>
        <p:pic>
          <p:nvPicPr>
            <p:cNvPr id="28" name="Object 30">
              <a:extLst>
                <a:ext uri="{FF2B5EF4-FFF2-40B4-BE49-F238E27FC236}">
                  <a16:creationId xmlns:a16="http://schemas.microsoft.com/office/drawing/2014/main" id="{9959F55E-59BE-C29D-6E03-7C57040E0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9" name="그룹 1009">
            <a:extLst>
              <a:ext uri="{FF2B5EF4-FFF2-40B4-BE49-F238E27FC236}">
                <a16:creationId xmlns:a16="http://schemas.microsoft.com/office/drawing/2014/main" id="{B5B48206-0BD1-6F53-C235-C006FE1E67BB}"/>
              </a:ext>
            </a:extLst>
          </p:cNvPr>
          <p:cNvGrpSpPr/>
          <p:nvPr/>
        </p:nvGrpSpPr>
        <p:grpSpPr>
          <a:xfrm rot="4858366">
            <a:off x="13735797" y="1042690"/>
            <a:ext cx="942516" cy="758889"/>
            <a:chOff x="2054982" y="5079977"/>
            <a:chExt cx="942516" cy="758889"/>
          </a:xfrm>
        </p:grpSpPr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F45FB931-3F82-30ED-4455-D151FCA53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7E9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283" y="-63126"/>
            <a:ext cx="6780750" cy="139774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26633" y="1144196"/>
            <a:ext cx="6832449" cy="8595208"/>
            <a:chOff x="5726633" y="1144196"/>
            <a:chExt cx="6832449" cy="859520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6633" y="1144196"/>
              <a:ext cx="6832449" cy="859520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5295" y="6010857"/>
            <a:ext cx="3392638" cy="80418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36516" y="7019811"/>
            <a:ext cx="5781499" cy="174891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057143" y="1422529"/>
            <a:ext cx="6171429" cy="4628633"/>
            <a:chOff x="6057143" y="1422529"/>
            <a:chExt cx="6171429" cy="462863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7143" y="1422529"/>
              <a:ext cx="6171429" cy="4628633"/>
            </a:xfrm>
            <a:prstGeom prst="rect">
              <a:avLst/>
            </a:prstGeom>
          </p:spPr>
        </p:pic>
      </p:grpSp>
      <p:grpSp>
        <p:nvGrpSpPr>
          <p:cNvPr id="14" name="그룹 1009">
            <a:extLst>
              <a:ext uri="{FF2B5EF4-FFF2-40B4-BE49-F238E27FC236}">
                <a16:creationId xmlns:a16="http://schemas.microsoft.com/office/drawing/2014/main" id="{9F1CA36D-FC5B-9661-F4AF-64CB5D25B826}"/>
              </a:ext>
            </a:extLst>
          </p:cNvPr>
          <p:cNvGrpSpPr/>
          <p:nvPr/>
        </p:nvGrpSpPr>
        <p:grpSpPr>
          <a:xfrm rot="5880403">
            <a:off x="7048033" y="1237368"/>
            <a:ext cx="942516" cy="758889"/>
            <a:chOff x="2054982" y="5079977"/>
            <a:chExt cx="942516" cy="758889"/>
          </a:xfrm>
        </p:grpSpPr>
        <p:pic>
          <p:nvPicPr>
            <p:cNvPr id="16" name="Object 30">
              <a:extLst>
                <a:ext uri="{FF2B5EF4-FFF2-40B4-BE49-F238E27FC236}">
                  <a16:creationId xmlns:a16="http://schemas.microsoft.com/office/drawing/2014/main" id="{4B361F9F-2E16-1227-9113-17B137CD9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17" name="그룹 1009">
            <a:extLst>
              <a:ext uri="{FF2B5EF4-FFF2-40B4-BE49-F238E27FC236}">
                <a16:creationId xmlns:a16="http://schemas.microsoft.com/office/drawing/2014/main" id="{0854810C-0183-A907-4B09-5E225268256C}"/>
              </a:ext>
            </a:extLst>
          </p:cNvPr>
          <p:cNvGrpSpPr/>
          <p:nvPr/>
        </p:nvGrpSpPr>
        <p:grpSpPr>
          <a:xfrm rot="4574419" flipV="1">
            <a:off x="10004926" y="1237367"/>
            <a:ext cx="942516" cy="758889"/>
            <a:chOff x="2054982" y="5079977"/>
            <a:chExt cx="942516" cy="758889"/>
          </a:xfrm>
        </p:grpSpPr>
        <p:pic>
          <p:nvPicPr>
            <p:cNvPr id="18" name="Object 30">
              <a:extLst>
                <a:ext uri="{FF2B5EF4-FFF2-40B4-BE49-F238E27FC236}">
                  <a16:creationId xmlns:a16="http://schemas.microsoft.com/office/drawing/2014/main" id="{61282705-F142-7089-1D69-6E43FE722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19" name="그룹 1009">
            <a:extLst>
              <a:ext uri="{FF2B5EF4-FFF2-40B4-BE49-F238E27FC236}">
                <a16:creationId xmlns:a16="http://schemas.microsoft.com/office/drawing/2014/main" id="{242532B7-A0A1-0E13-0777-99D7E3C9B359}"/>
              </a:ext>
            </a:extLst>
          </p:cNvPr>
          <p:cNvGrpSpPr/>
          <p:nvPr/>
        </p:nvGrpSpPr>
        <p:grpSpPr>
          <a:xfrm rot="5188642">
            <a:off x="6946825" y="3188899"/>
            <a:ext cx="942516" cy="758889"/>
            <a:chOff x="2054982" y="5079977"/>
            <a:chExt cx="942516" cy="758889"/>
          </a:xfrm>
        </p:grpSpPr>
        <p:pic>
          <p:nvPicPr>
            <p:cNvPr id="20" name="Object 30">
              <a:extLst>
                <a:ext uri="{FF2B5EF4-FFF2-40B4-BE49-F238E27FC236}">
                  <a16:creationId xmlns:a16="http://schemas.microsoft.com/office/drawing/2014/main" id="{1EB4090C-9CA6-2ECA-6491-684D00187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  <p:grpSp>
        <p:nvGrpSpPr>
          <p:cNvPr id="21" name="그룹 1009">
            <a:extLst>
              <a:ext uri="{FF2B5EF4-FFF2-40B4-BE49-F238E27FC236}">
                <a16:creationId xmlns:a16="http://schemas.microsoft.com/office/drawing/2014/main" id="{0EB6DB25-9E69-7586-7397-F76FCA4ACC2A}"/>
              </a:ext>
            </a:extLst>
          </p:cNvPr>
          <p:cNvGrpSpPr/>
          <p:nvPr/>
        </p:nvGrpSpPr>
        <p:grpSpPr>
          <a:xfrm rot="5229278" flipV="1">
            <a:off x="10004926" y="3185625"/>
            <a:ext cx="942516" cy="758889"/>
            <a:chOff x="2054982" y="5079977"/>
            <a:chExt cx="942516" cy="758889"/>
          </a:xfrm>
        </p:grpSpPr>
        <p:pic>
          <p:nvPicPr>
            <p:cNvPr id="22" name="Object 30">
              <a:extLst>
                <a:ext uri="{FF2B5EF4-FFF2-40B4-BE49-F238E27FC236}">
                  <a16:creationId xmlns:a16="http://schemas.microsoft.com/office/drawing/2014/main" id="{6A818511-2E5B-9766-DEE0-3B7AC33F8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2340000">
              <a:off x="2054982" y="5079977"/>
              <a:ext cx="942516" cy="7588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7E9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0358" y="3519064"/>
            <a:ext cx="5819663" cy="265869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9524" y="0"/>
            <a:ext cx="6904762" cy="10380952"/>
            <a:chOff x="-209524" y="0"/>
            <a:chExt cx="6904762" cy="1038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09524" y="0"/>
              <a:ext cx="6904762" cy="1038095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37942" y="-1050815"/>
            <a:ext cx="12993327" cy="12197457"/>
            <a:chOff x="5937942" y="-1050815"/>
            <a:chExt cx="12993327" cy="121974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937942" y="-1050815"/>
              <a:ext cx="12993327" cy="121974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0708" y="733336"/>
            <a:ext cx="1813236" cy="133145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9276" y="3260752"/>
            <a:ext cx="1017020" cy="114786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9277" y="4005258"/>
            <a:ext cx="2861110" cy="192975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79278" y="6367592"/>
            <a:ext cx="1017021" cy="114786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982748" y="421293"/>
            <a:ext cx="3084786" cy="2956908"/>
            <a:chOff x="15982748" y="421293"/>
            <a:chExt cx="3084786" cy="295690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82748" y="421293"/>
              <a:ext cx="3084786" cy="295690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530494" y="441346"/>
            <a:ext cx="2392291" cy="2347971"/>
            <a:chOff x="14530494" y="441346"/>
            <a:chExt cx="2392291" cy="23479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3660000">
              <a:off x="14530494" y="441346"/>
              <a:ext cx="2392291" cy="23479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466667" y="1288268"/>
            <a:ext cx="3993559" cy="737728"/>
            <a:chOff x="3466667" y="1288268"/>
            <a:chExt cx="3993559" cy="73772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66667" y="1288268"/>
              <a:ext cx="3993559" cy="737728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19277" y="7364430"/>
            <a:ext cx="2927996" cy="14714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96E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50046" y="7041794"/>
            <a:ext cx="4803254" cy="4795054"/>
            <a:chOff x="2850046" y="7041794"/>
            <a:chExt cx="4803254" cy="479505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0046" y="7041794"/>
              <a:ext cx="4803254" cy="479505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338234" y="1445168"/>
            <a:ext cx="1792037" cy="1792037"/>
            <a:chOff x="6338234" y="1445168"/>
            <a:chExt cx="1792037" cy="179203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8234" y="1445168"/>
              <a:ext cx="1792037" cy="179203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9440" y="963213"/>
            <a:ext cx="4820068" cy="455653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095238" y="4979564"/>
            <a:ext cx="6095238" cy="737728"/>
            <a:chOff x="6095238" y="4979564"/>
            <a:chExt cx="6095238" cy="73772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5238" y="4979564"/>
              <a:ext cx="6095238" cy="73772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2859" y="6255830"/>
            <a:ext cx="5256327" cy="290602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150908" y="4062021"/>
            <a:ext cx="2572814" cy="2572814"/>
            <a:chOff x="13150908" y="4062021"/>
            <a:chExt cx="2572814" cy="257281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50908" y="4062021"/>
              <a:ext cx="2572814" cy="25728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905295" y="2778231"/>
            <a:ext cx="3977876" cy="3926131"/>
            <a:chOff x="11905295" y="2778231"/>
            <a:chExt cx="3977876" cy="3926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">
              <a:off x="11905295" y="2778231"/>
              <a:ext cx="3977876" cy="392613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145793" y="3161055"/>
            <a:ext cx="3644534" cy="3516155"/>
            <a:chOff x="3145793" y="3161055"/>
            <a:chExt cx="3644534" cy="351615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420000">
              <a:off x="3145793" y="3161055"/>
              <a:ext cx="3644534" cy="351615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95238" y="0"/>
            <a:ext cx="18537652" cy="2704762"/>
            <a:chOff x="-95238" y="0"/>
            <a:chExt cx="18537652" cy="270476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-95238" y="0"/>
              <a:ext cx="18537652" cy="270476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93370" y="-89882"/>
            <a:ext cx="2274463" cy="2232325"/>
            <a:chOff x="693370" y="-89882"/>
            <a:chExt cx="2274463" cy="223232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370" y="-89882"/>
              <a:ext cx="2274463" cy="2232325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7604" y="461331"/>
            <a:ext cx="7044516" cy="199242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967833" y="7043433"/>
            <a:ext cx="3931535" cy="1076527"/>
            <a:chOff x="2967833" y="7043433"/>
            <a:chExt cx="3931535" cy="107652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67833" y="7043433"/>
              <a:ext cx="3931535" cy="107652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24013" y="7256081"/>
            <a:ext cx="2789327" cy="72896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048251" y="7043433"/>
            <a:ext cx="3834921" cy="1001176"/>
            <a:chOff x="12048251" y="7043433"/>
            <a:chExt cx="3834921" cy="100117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2048251" y="7043433"/>
              <a:ext cx="3834921" cy="1001176"/>
              <a:chOff x="12048251" y="7043433"/>
              <a:chExt cx="3834921" cy="10011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048251" y="7043433"/>
                <a:ext cx="3834921" cy="1001176"/>
              </a:xfrm>
              <a:prstGeom prst="rect">
                <a:avLst/>
              </a:prstGeom>
            </p:spPr>
          </p:pic>
        </p:grpSp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30725" y="7209482"/>
              <a:ext cx="2789327" cy="66248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653520" y="3510754"/>
            <a:ext cx="2802465" cy="2499181"/>
            <a:chOff x="3653520" y="3510754"/>
            <a:chExt cx="2802465" cy="2499181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60000">
              <a:off x="3653520" y="3510754"/>
              <a:ext cx="2802465" cy="249918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686925" y="8502644"/>
            <a:ext cx="1280908" cy="916565"/>
            <a:chOff x="1686925" y="8502644"/>
            <a:chExt cx="1280908" cy="916565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86925" y="8502644"/>
              <a:ext cx="1280908" cy="916565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76727" y="8313304"/>
            <a:ext cx="2927131" cy="133145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0767343" y="8502644"/>
            <a:ext cx="1280908" cy="916565"/>
            <a:chOff x="10767343" y="8502644"/>
            <a:chExt cx="1280908" cy="916565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67343" y="8502644"/>
              <a:ext cx="1280908" cy="916565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347622" y="8313317"/>
            <a:ext cx="2927131" cy="133145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2545457" y="3493647"/>
            <a:ext cx="2682950" cy="2682950"/>
            <a:chOff x="12545457" y="3493647"/>
            <a:chExt cx="2682950" cy="268295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45457" y="3493647"/>
              <a:ext cx="2682950" cy="2682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38" y="0"/>
            <a:ext cx="18537652" cy="2704762"/>
            <a:chOff x="-95238" y="0"/>
            <a:chExt cx="18537652" cy="27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95238" y="0"/>
              <a:ext cx="18537652" cy="27047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5919" y="461313"/>
            <a:ext cx="10548288" cy="199242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52381" y="3275481"/>
            <a:ext cx="7428571" cy="6704762"/>
            <a:chOff x="952381" y="3275481"/>
            <a:chExt cx="7428571" cy="67047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952381" y="3275481"/>
              <a:ext cx="7428571" cy="67047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04762" y="4561172"/>
            <a:ext cx="8057044" cy="4239154"/>
            <a:chOff x="9304762" y="4561172"/>
            <a:chExt cx="8057044" cy="423915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04762" y="4561172"/>
              <a:ext cx="8057044" cy="4239154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53907" y="4922661"/>
            <a:ext cx="4642524" cy="106405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2" y="5989306"/>
            <a:ext cx="7266955" cy="206785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732830" y="3961707"/>
            <a:ext cx="1200907" cy="1122740"/>
            <a:chOff x="12732830" y="3961707"/>
            <a:chExt cx="1200907" cy="112274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32830" y="3961707"/>
              <a:ext cx="1200907" cy="1122740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833811" y="4134507"/>
            <a:ext cx="936584" cy="81830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700899" y="2885179"/>
            <a:ext cx="3931535" cy="1076527"/>
            <a:chOff x="2700899" y="2885179"/>
            <a:chExt cx="3931535" cy="1076527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2700899" y="2885179"/>
              <a:ext cx="3931535" cy="1076527"/>
              <a:chOff x="2700899" y="2885179"/>
              <a:chExt cx="3931535" cy="1076527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700899" y="2885179"/>
                <a:ext cx="3931535" cy="1076527"/>
              </a:xfrm>
              <a:prstGeom prst="rect">
                <a:avLst/>
              </a:prstGeom>
            </p:spPr>
          </p:pic>
        </p:grpSp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22793" y="2933921"/>
              <a:ext cx="2960115" cy="106405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734425" y="6060075"/>
            <a:ext cx="637003" cy="577311"/>
            <a:chOff x="11734425" y="6060075"/>
            <a:chExt cx="637003" cy="57731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34425" y="6060075"/>
              <a:ext cx="637003" cy="57731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951102" y="6716247"/>
            <a:ext cx="641972" cy="577311"/>
            <a:chOff x="10951102" y="6716247"/>
            <a:chExt cx="641972" cy="57731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51102" y="6716247"/>
              <a:ext cx="641972" cy="57731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933738" y="7351803"/>
            <a:ext cx="1200461" cy="577311"/>
            <a:chOff x="13933738" y="7351803"/>
            <a:chExt cx="1200461" cy="577311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33738" y="7351803"/>
              <a:ext cx="1200461" cy="57731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695238" y="4604461"/>
            <a:ext cx="6171429" cy="4190671"/>
            <a:chOff x="1695238" y="4604461"/>
            <a:chExt cx="6171429" cy="4190671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95238" y="4604461"/>
              <a:ext cx="6171429" cy="419067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287AC4-C384-4F7C-3235-9BA4AE232F42}"/>
              </a:ext>
            </a:extLst>
          </p:cNvPr>
          <p:cNvSpPr txBox="1"/>
          <p:nvPr/>
        </p:nvSpPr>
        <p:spPr>
          <a:xfrm>
            <a:off x="12007228" y="6036507"/>
            <a:ext cx="64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3B3627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3</a:t>
            </a:r>
            <a:endParaRPr lang="ko-KR" altLang="en-US" sz="3600" dirty="0">
              <a:solidFill>
                <a:srgbClr val="3B3627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03E9BB-F8DA-6EAD-A769-7235689432A1}"/>
              </a:ext>
            </a:extLst>
          </p:cNvPr>
          <p:cNvSpPr txBox="1"/>
          <p:nvPr/>
        </p:nvSpPr>
        <p:spPr>
          <a:xfrm>
            <a:off x="11201400" y="6667500"/>
            <a:ext cx="64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3B3627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3</a:t>
            </a:r>
            <a:endParaRPr lang="ko-KR" altLang="en-US" sz="3600" dirty="0">
              <a:solidFill>
                <a:srgbClr val="3B3627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A36D50-A36C-53C4-212E-EA5270EFDF5A}"/>
              </a:ext>
            </a:extLst>
          </p:cNvPr>
          <p:cNvSpPr txBox="1"/>
          <p:nvPr/>
        </p:nvSpPr>
        <p:spPr>
          <a:xfrm>
            <a:off x="14192604" y="7316569"/>
            <a:ext cx="112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3B3627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180</a:t>
            </a:r>
            <a:endParaRPr lang="ko-KR" altLang="en-US" sz="3600" dirty="0">
              <a:solidFill>
                <a:srgbClr val="3B3627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04762" y="4561172"/>
            <a:ext cx="8057044" cy="4239154"/>
            <a:chOff x="9304762" y="4561172"/>
            <a:chExt cx="8057044" cy="423915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4762" y="4561172"/>
              <a:ext cx="8057044" cy="423915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3907" y="4924555"/>
            <a:ext cx="5166696" cy="106231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2" y="5989306"/>
            <a:ext cx="6617965" cy="14700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95238" y="0"/>
            <a:ext cx="18537652" cy="2704762"/>
            <a:chOff x="-95238" y="0"/>
            <a:chExt cx="18537652" cy="270476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0800000">
              <a:off x="-95238" y="0"/>
              <a:ext cx="18537652" cy="27047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52381" y="3275481"/>
            <a:ext cx="7428571" cy="6704762"/>
            <a:chOff x="952381" y="3275481"/>
            <a:chExt cx="7428571" cy="670476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952381" y="3275481"/>
              <a:ext cx="7428571" cy="670476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969776" y="3885516"/>
            <a:ext cx="1184241" cy="1187448"/>
            <a:chOff x="12969776" y="3885516"/>
            <a:chExt cx="1184241" cy="1187448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2969776" y="3885516"/>
              <a:ext cx="1184241" cy="1187448"/>
              <a:chOff x="12969776" y="3885516"/>
              <a:chExt cx="1184241" cy="1187448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-10800000">
                <a:off x="12969776" y="3885516"/>
                <a:ext cx="1184241" cy="1187448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62460" y="4112040"/>
              <a:ext cx="936584" cy="81285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00899" y="2885179"/>
            <a:ext cx="3931535" cy="1076527"/>
            <a:chOff x="2700899" y="2885179"/>
            <a:chExt cx="3931535" cy="1076527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2700899" y="2885179"/>
              <a:ext cx="3931535" cy="1076527"/>
              <a:chOff x="2700899" y="2885179"/>
              <a:chExt cx="3931535" cy="1076527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700899" y="2885179"/>
                <a:ext cx="3931535" cy="1076527"/>
              </a:xfrm>
              <a:prstGeom prst="rect">
                <a:avLst/>
              </a:prstGeom>
            </p:spPr>
          </p:pic>
        </p:grpSp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22793" y="2933919"/>
              <a:ext cx="3222134" cy="1064058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65919" y="461313"/>
            <a:ext cx="10548288" cy="199242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1422737" y="6074867"/>
            <a:ext cx="1166008" cy="577311"/>
            <a:chOff x="11422737" y="6074867"/>
            <a:chExt cx="1166008" cy="57731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22737" y="6074867"/>
              <a:ext cx="1166008" cy="57731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741622" y="6720634"/>
            <a:ext cx="854906" cy="577311"/>
            <a:chOff x="12741622" y="6720634"/>
            <a:chExt cx="854906" cy="57731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41622" y="6720634"/>
              <a:ext cx="854906" cy="57731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2623401" y="4892087"/>
            <a:ext cx="4009033" cy="3471550"/>
            <a:chOff x="2623401" y="4892087"/>
            <a:chExt cx="4009033" cy="347155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23401" y="4892087"/>
              <a:ext cx="4009033" cy="347155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9429B12-7245-7270-784B-A6407C392FC5}"/>
              </a:ext>
            </a:extLst>
          </p:cNvPr>
          <p:cNvSpPr txBox="1"/>
          <p:nvPr/>
        </p:nvSpPr>
        <p:spPr>
          <a:xfrm>
            <a:off x="11658600" y="6027087"/>
            <a:ext cx="116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3B3627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길이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990280-0857-12AF-FAC1-4DFECAD04E45}"/>
              </a:ext>
            </a:extLst>
          </p:cNvPr>
          <p:cNvSpPr txBox="1"/>
          <p:nvPr/>
        </p:nvSpPr>
        <p:spPr>
          <a:xfrm>
            <a:off x="12893512" y="6673336"/>
            <a:ext cx="85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3B3627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60</a:t>
            </a:r>
            <a:endParaRPr lang="ko-KR" altLang="en-US" sz="3600" dirty="0">
              <a:solidFill>
                <a:srgbClr val="3B3627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52381" y="3275481"/>
            <a:ext cx="7428571" cy="6704762"/>
            <a:chOff x="952381" y="3275481"/>
            <a:chExt cx="7428571" cy="67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952381" y="3275481"/>
              <a:ext cx="7428571" cy="67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95238" y="0"/>
            <a:ext cx="18537652" cy="2704762"/>
            <a:chOff x="-95238" y="0"/>
            <a:chExt cx="18537652" cy="27047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-95238" y="0"/>
              <a:ext cx="18537652" cy="270476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5919" y="461313"/>
            <a:ext cx="10548288" cy="199242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700899" y="2885179"/>
            <a:ext cx="3931535" cy="1076527"/>
            <a:chOff x="2700899" y="2885179"/>
            <a:chExt cx="3931535" cy="1076527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2700899" y="2885179"/>
              <a:ext cx="3931535" cy="1076527"/>
              <a:chOff x="2700899" y="2885179"/>
              <a:chExt cx="3931535" cy="1076527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700899" y="2885179"/>
                <a:ext cx="3931535" cy="1076527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2793" y="2933917"/>
              <a:ext cx="2960115" cy="106405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304762" y="4561172"/>
            <a:ext cx="8057044" cy="4239154"/>
            <a:chOff x="9304762" y="4561172"/>
            <a:chExt cx="8057044" cy="42391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04762" y="4561172"/>
              <a:ext cx="8057044" cy="4239154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53907" y="4924555"/>
            <a:ext cx="4642524" cy="106231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2" y="5989306"/>
            <a:ext cx="7266955" cy="206785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732830" y="3961707"/>
            <a:ext cx="1200907" cy="1122740"/>
            <a:chOff x="12732830" y="3961707"/>
            <a:chExt cx="1200907" cy="112274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32830" y="3961707"/>
              <a:ext cx="1200907" cy="112274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833811" y="4134507"/>
            <a:ext cx="936584" cy="81830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1734425" y="6060075"/>
            <a:ext cx="637003" cy="577311"/>
            <a:chOff x="11734425" y="6060075"/>
            <a:chExt cx="637003" cy="57731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34425" y="6060075"/>
              <a:ext cx="637003" cy="57731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951102" y="6716247"/>
            <a:ext cx="641972" cy="577311"/>
            <a:chOff x="10951102" y="6716247"/>
            <a:chExt cx="641972" cy="57731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51102" y="6716247"/>
              <a:ext cx="641972" cy="57731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933738" y="7351803"/>
            <a:ext cx="1200461" cy="577311"/>
            <a:chOff x="13933738" y="7351803"/>
            <a:chExt cx="1200461" cy="577311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33738" y="7351803"/>
              <a:ext cx="1200461" cy="57731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57143" y="4523077"/>
            <a:ext cx="6171429" cy="4759067"/>
            <a:chOff x="1757143" y="4523077"/>
            <a:chExt cx="6171429" cy="475906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57143" y="4523077"/>
              <a:ext cx="6171429" cy="4759067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175E1AD-E6BE-C5EF-6526-702AB9BDCD0F}"/>
              </a:ext>
            </a:extLst>
          </p:cNvPr>
          <p:cNvSpPr txBox="1"/>
          <p:nvPr/>
        </p:nvSpPr>
        <p:spPr>
          <a:xfrm>
            <a:off x="11947369" y="6025564"/>
            <a:ext cx="116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3B3627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4</a:t>
            </a:r>
            <a:endParaRPr lang="ko-KR" altLang="en-US" sz="3600" dirty="0">
              <a:solidFill>
                <a:srgbClr val="3B3627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2866C2-DB9D-C997-85BC-FC4473B322CB}"/>
              </a:ext>
            </a:extLst>
          </p:cNvPr>
          <p:cNvSpPr txBox="1"/>
          <p:nvPr/>
        </p:nvSpPr>
        <p:spPr>
          <a:xfrm>
            <a:off x="11151421" y="6667603"/>
            <a:ext cx="116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3B3627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4</a:t>
            </a:r>
            <a:endParaRPr lang="ko-KR" altLang="en-US" sz="3600" dirty="0">
              <a:solidFill>
                <a:srgbClr val="3B3627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113555-52CD-1A93-3692-16B307B9CBE5}"/>
              </a:ext>
            </a:extLst>
          </p:cNvPr>
          <p:cNvSpPr txBox="1"/>
          <p:nvPr/>
        </p:nvSpPr>
        <p:spPr>
          <a:xfrm>
            <a:off x="14192604" y="7316569"/>
            <a:ext cx="112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3B3627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360</a:t>
            </a:r>
            <a:endParaRPr lang="ko-KR" altLang="en-US" sz="3600" dirty="0">
              <a:solidFill>
                <a:srgbClr val="3B3627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04762" y="4561172"/>
            <a:ext cx="8057044" cy="4239154"/>
            <a:chOff x="9304762" y="4561172"/>
            <a:chExt cx="8057044" cy="423915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4762" y="4561172"/>
              <a:ext cx="8057044" cy="423915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3907" y="4924555"/>
            <a:ext cx="5166696" cy="106231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2" y="5989306"/>
            <a:ext cx="7559374" cy="210545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95238" y="0"/>
            <a:ext cx="18537652" cy="2704762"/>
            <a:chOff x="-95238" y="0"/>
            <a:chExt cx="18537652" cy="270476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0800000">
              <a:off x="-95238" y="0"/>
              <a:ext cx="18537652" cy="27047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52381" y="3275481"/>
            <a:ext cx="7428571" cy="6704762"/>
            <a:chOff x="952381" y="3275481"/>
            <a:chExt cx="7428571" cy="670476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952381" y="3275481"/>
              <a:ext cx="7428571" cy="670476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969776" y="3885516"/>
            <a:ext cx="1184241" cy="1187448"/>
            <a:chOff x="12969776" y="3885516"/>
            <a:chExt cx="1184241" cy="1187448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2969776" y="3885516"/>
              <a:ext cx="1184241" cy="1187448"/>
              <a:chOff x="12969776" y="3885516"/>
              <a:chExt cx="1184241" cy="1187448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-10800000">
                <a:off x="12969776" y="3885516"/>
                <a:ext cx="1184241" cy="1187448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62460" y="4112040"/>
              <a:ext cx="936584" cy="81285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00899" y="2885179"/>
            <a:ext cx="3931535" cy="1076527"/>
            <a:chOff x="2700899" y="2885179"/>
            <a:chExt cx="3931535" cy="1076527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2700899" y="2885179"/>
              <a:ext cx="3931535" cy="1076527"/>
              <a:chOff x="2700899" y="2885179"/>
              <a:chExt cx="3931535" cy="1076527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700899" y="2885179"/>
                <a:ext cx="3931535" cy="1076527"/>
              </a:xfrm>
              <a:prstGeom prst="rect">
                <a:avLst/>
              </a:prstGeom>
            </p:spPr>
          </p:pic>
        </p:grpSp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22793" y="2935812"/>
              <a:ext cx="3222134" cy="1062315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65919" y="461313"/>
            <a:ext cx="10548288" cy="199242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1422737" y="6074867"/>
            <a:ext cx="1166008" cy="577311"/>
            <a:chOff x="11422737" y="6074867"/>
            <a:chExt cx="1166008" cy="57731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22737" y="6074867"/>
              <a:ext cx="1166008" cy="57731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741622" y="6720634"/>
            <a:ext cx="854906" cy="577311"/>
            <a:chOff x="12741622" y="6720634"/>
            <a:chExt cx="854906" cy="57731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41622" y="6720634"/>
              <a:ext cx="854906" cy="57731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2676948" y="4767221"/>
            <a:ext cx="3827056" cy="3827056"/>
            <a:chOff x="2676948" y="4767221"/>
            <a:chExt cx="3827056" cy="382705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76948" y="4767221"/>
              <a:ext cx="3827056" cy="382705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961905" y="7370851"/>
            <a:ext cx="854906" cy="577311"/>
            <a:chOff x="14961905" y="7370851"/>
            <a:chExt cx="854906" cy="57731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961905" y="7370851"/>
              <a:ext cx="854906" cy="57731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C2D59CF-827C-40E5-820E-A073CA0D2563}"/>
              </a:ext>
            </a:extLst>
          </p:cNvPr>
          <p:cNvSpPr txBox="1"/>
          <p:nvPr/>
        </p:nvSpPr>
        <p:spPr>
          <a:xfrm>
            <a:off x="11658600" y="6025564"/>
            <a:ext cx="116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solidFill>
                  <a:srgbClr val="3B3627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길이</a:t>
            </a:r>
            <a:endParaRPr lang="ko-KR" altLang="en-US" sz="3600" dirty="0">
              <a:solidFill>
                <a:srgbClr val="3B3627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6DC0C5-E4E7-C470-F605-21D57E016ABE}"/>
              </a:ext>
            </a:extLst>
          </p:cNvPr>
          <p:cNvSpPr txBox="1"/>
          <p:nvPr/>
        </p:nvSpPr>
        <p:spPr>
          <a:xfrm>
            <a:off x="12893512" y="6673336"/>
            <a:ext cx="85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3B3627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90</a:t>
            </a:r>
            <a:endParaRPr lang="ko-KR" altLang="en-US" sz="3600" dirty="0">
              <a:solidFill>
                <a:srgbClr val="3B3627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3878DD-0A2C-EB07-A9DD-3344D471EF02}"/>
              </a:ext>
            </a:extLst>
          </p:cNvPr>
          <p:cNvSpPr txBox="1"/>
          <p:nvPr/>
        </p:nvSpPr>
        <p:spPr>
          <a:xfrm>
            <a:off x="14827560" y="7301831"/>
            <a:ext cx="112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3B3627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평행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38" y="0"/>
            <a:ext cx="18537652" cy="2704762"/>
            <a:chOff x="-95238" y="0"/>
            <a:chExt cx="18537652" cy="27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95238" y="0"/>
              <a:ext cx="18537652" cy="27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93370" y="-89882"/>
            <a:ext cx="2274463" cy="2232325"/>
            <a:chOff x="693370" y="-89882"/>
            <a:chExt cx="2274463" cy="223232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370" y="-89882"/>
              <a:ext cx="2274463" cy="223232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7604" y="461313"/>
            <a:ext cx="6552973" cy="199242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925969" y="8246873"/>
            <a:ext cx="14433777" cy="1808075"/>
            <a:chOff x="1925969" y="8246873"/>
            <a:chExt cx="14433777" cy="1808075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925969" y="8246873"/>
              <a:ext cx="14433777" cy="1689852"/>
              <a:chOff x="1925969" y="8246873"/>
              <a:chExt cx="14433777" cy="1689852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25969" y="8246873"/>
                <a:ext cx="14433777" cy="1689852"/>
              </a:xfrm>
              <a:prstGeom prst="rect">
                <a:avLst/>
              </a:prstGeom>
            </p:spPr>
          </p:pic>
        </p:grpSp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59762" y="8300564"/>
              <a:ext cx="11276287" cy="1573897"/>
            </a:xfrm>
            <a:prstGeom prst="rect">
              <a:avLst/>
            </a:prstGeom>
          </p:spPr>
        </p:pic>
        <p:grpSp>
          <p:nvGrpSpPr>
            <p:cNvPr id="1006" name="그룹 1006"/>
            <p:cNvGrpSpPr/>
            <p:nvPr/>
          </p:nvGrpSpPr>
          <p:grpSpPr>
            <a:xfrm>
              <a:off x="2105807" y="8470177"/>
              <a:ext cx="1454020" cy="1394232"/>
              <a:chOff x="2105807" y="8470177"/>
              <a:chExt cx="1454020" cy="1394232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1080000">
                <a:off x="2105807" y="8470177"/>
                <a:ext cx="1454020" cy="1394232"/>
              </a:xfrm>
              <a:prstGeom prst="rect">
                <a:avLst/>
              </a:prstGeom>
            </p:spPr>
          </p:pic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D4FD8240-159C-0973-E715-C78C94AE3F6F}"/>
              </a:ext>
            </a:extLst>
          </p:cNvPr>
          <p:cNvGrpSpPr/>
          <p:nvPr/>
        </p:nvGrpSpPr>
        <p:grpSpPr>
          <a:xfrm>
            <a:off x="2967833" y="7043433"/>
            <a:ext cx="3931535" cy="1112800"/>
            <a:chOff x="2967833" y="7043433"/>
            <a:chExt cx="3931535" cy="11128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2967833" y="7043433"/>
              <a:ext cx="3931535" cy="1076527"/>
              <a:chOff x="2967833" y="7043433"/>
              <a:chExt cx="3931535" cy="1076527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67833" y="7043433"/>
                <a:ext cx="3931535" cy="1076527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89726" y="7092175"/>
              <a:ext cx="3222134" cy="106405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048251" y="7043433"/>
            <a:ext cx="3834921" cy="1001176"/>
            <a:chOff x="12048251" y="7043433"/>
            <a:chExt cx="3834921" cy="10011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2048251" y="7043433"/>
              <a:ext cx="3834921" cy="1001176"/>
              <a:chOff x="12048251" y="7043433"/>
              <a:chExt cx="3834921" cy="10011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2048251" y="7043433"/>
                <a:ext cx="3834921" cy="1001176"/>
              </a:xfrm>
              <a:prstGeom prst="rect">
                <a:avLst/>
              </a:prstGeom>
            </p:spPr>
          </p:pic>
        </p:grpSp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96478" y="7016822"/>
              <a:ext cx="3222134" cy="106405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1905295" y="2778231"/>
            <a:ext cx="3977876" cy="3926131"/>
            <a:chOff x="11905295" y="2778231"/>
            <a:chExt cx="3977876" cy="3926131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540000">
              <a:off x="11905295" y="2778231"/>
              <a:ext cx="3977876" cy="392613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3145793" y="3161055"/>
            <a:ext cx="3644534" cy="3516155"/>
            <a:chOff x="3145793" y="3161055"/>
            <a:chExt cx="3644534" cy="351615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-420000">
              <a:off x="3145793" y="3161055"/>
              <a:ext cx="3644534" cy="351615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3653520" y="3510754"/>
            <a:ext cx="2802465" cy="2499181"/>
            <a:chOff x="3653520" y="3510754"/>
            <a:chExt cx="2802465" cy="2499181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60000">
              <a:off x="3653520" y="3510754"/>
              <a:ext cx="2802465" cy="249918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545457" y="3493647"/>
            <a:ext cx="2682950" cy="2682950"/>
            <a:chOff x="12545457" y="3493647"/>
            <a:chExt cx="2682950" cy="268295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45457" y="3493647"/>
              <a:ext cx="2682950" cy="268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423</Words>
  <Application>Microsoft Office PowerPoint</Application>
  <PresentationFormat>사용자 지정</PresentationFormat>
  <Paragraphs>58</Paragraphs>
  <Slides>19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나눔스퀘어라운드 Bold</vt:lpstr>
      <vt:lpstr>나눔스퀘어라운드OTF ExtraBold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11</cp:revision>
  <dcterms:created xsi:type="dcterms:W3CDTF">2022-06-20T09:39:22Z</dcterms:created>
  <dcterms:modified xsi:type="dcterms:W3CDTF">2022-06-20T07:54:46Z</dcterms:modified>
</cp:coreProperties>
</file>