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77" y="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AC662-5678-481F-9D90-D4FBFD74BD75}" type="datetimeFigureOut">
              <a:rPr lang="ko-KR" altLang="en-US" smtClean="0"/>
              <a:t>2025-05-22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E4B74-D873-4962-AFC9-327AEFD957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742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6.png"/><Relationship Id="rId18" Type="http://schemas.openxmlformats.org/officeDocument/2006/relationships/image" Target="../media/image80.png"/><Relationship Id="rId3" Type="http://schemas.openxmlformats.org/officeDocument/2006/relationships/image" Target="../media/image70.png"/><Relationship Id="rId21" Type="http://schemas.openxmlformats.org/officeDocument/2006/relationships/image" Target="../media/image45.png"/><Relationship Id="rId7" Type="http://schemas.openxmlformats.org/officeDocument/2006/relationships/image" Target="../media/image61.png"/><Relationship Id="rId12" Type="http://schemas.openxmlformats.org/officeDocument/2006/relationships/image" Target="../media/image75.png"/><Relationship Id="rId17" Type="http://schemas.openxmlformats.org/officeDocument/2006/relationships/image" Target="../media/image57.png"/><Relationship Id="rId2" Type="http://schemas.openxmlformats.org/officeDocument/2006/relationships/image" Target="../media/image69.png"/><Relationship Id="rId16" Type="http://schemas.openxmlformats.org/officeDocument/2006/relationships/image" Target="../media/image79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74.png"/><Relationship Id="rId5" Type="http://schemas.openxmlformats.org/officeDocument/2006/relationships/image" Target="../media/image72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63.png"/><Relationship Id="rId1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86.png"/><Relationship Id="rId4" Type="http://schemas.openxmlformats.org/officeDocument/2006/relationships/image" Target="../media/image93.png"/><Relationship Id="rId9" Type="http://schemas.openxmlformats.org/officeDocument/2006/relationships/image" Target="../media/image63.png"/><Relationship Id="rId1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98.png"/><Relationship Id="rId10" Type="http://schemas.openxmlformats.org/officeDocument/2006/relationships/image" Target="../media/image86.png"/><Relationship Id="rId4" Type="http://schemas.openxmlformats.org/officeDocument/2006/relationships/image" Target="../media/image96.png"/><Relationship Id="rId9" Type="http://schemas.openxmlformats.org/officeDocument/2006/relationships/image" Target="../media/image63.png"/><Relationship Id="rId1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18" Type="http://schemas.openxmlformats.org/officeDocument/2006/relationships/image" Target="../media/image104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17" Type="http://schemas.openxmlformats.org/officeDocument/2006/relationships/image" Target="../media/image103.png"/><Relationship Id="rId2" Type="http://schemas.openxmlformats.org/officeDocument/2006/relationships/image" Target="../media/image82.png"/><Relationship Id="rId16" Type="http://schemas.openxmlformats.org/officeDocument/2006/relationships/image" Target="../media/image102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101.png"/><Relationship Id="rId10" Type="http://schemas.openxmlformats.org/officeDocument/2006/relationships/image" Target="../media/image86.png"/><Relationship Id="rId19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63.png"/><Relationship Id="rId1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108.png"/><Relationship Id="rId10" Type="http://schemas.openxmlformats.org/officeDocument/2006/relationships/image" Target="../media/image86.png"/><Relationship Id="rId4" Type="http://schemas.openxmlformats.org/officeDocument/2006/relationships/image" Target="../media/image106.png"/><Relationship Id="rId9" Type="http://schemas.openxmlformats.org/officeDocument/2006/relationships/image" Target="../media/image63.png"/><Relationship Id="rId1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110.png"/><Relationship Id="rId15" Type="http://schemas.openxmlformats.org/officeDocument/2006/relationships/image" Target="../media/image112.png"/><Relationship Id="rId10" Type="http://schemas.openxmlformats.org/officeDocument/2006/relationships/image" Target="../media/image86.png"/><Relationship Id="rId4" Type="http://schemas.openxmlformats.org/officeDocument/2006/relationships/image" Target="../media/image109.png"/><Relationship Id="rId9" Type="http://schemas.openxmlformats.org/officeDocument/2006/relationships/image" Target="../media/image63.png"/><Relationship Id="rId1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110.png"/><Relationship Id="rId15" Type="http://schemas.openxmlformats.org/officeDocument/2006/relationships/image" Target="../media/image116.png"/><Relationship Id="rId10" Type="http://schemas.openxmlformats.org/officeDocument/2006/relationships/image" Target="../media/image86.png"/><Relationship Id="rId4" Type="http://schemas.openxmlformats.org/officeDocument/2006/relationships/image" Target="../media/image114.png"/><Relationship Id="rId9" Type="http://schemas.openxmlformats.org/officeDocument/2006/relationships/image" Target="../media/image63.png"/><Relationship Id="rId1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2" Type="http://schemas.openxmlformats.org/officeDocument/2006/relationships/image" Target="../media/image82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110.png"/><Relationship Id="rId15" Type="http://schemas.openxmlformats.org/officeDocument/2006/relationships/image" Target="../media/image119.png"/><Relationship Id="rId10" Type="http://schemas.openxmlformats.org/officeDocument/2006/relationships/image" Target="../media/image86.png"/><Relationship Id="rId4" Type="http://schemas.openxmlformats.org/officeDocument/2006/relationships/image" Target="../media/image117.png"/><Relationship Id="rId9" Type="http://schemas.openxmlformats.org/officeDocument/2006/relationships/image" Target="../media/image63.png"/><Relationship Id="rId1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18" Type="http://schemas.openxmlformats.org/officeDocument/2006/relationships/image" Target="../media/image127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17" Type="http://schemas.openxmlformats.org/officeDocument/2006/relationships/image" Target="../media/image126.png"/><Relationship Id="rId2" Type="http://schemas.openxmlformats.org/officeDocument/2006/relationships/image" Target="../media/image82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122.png"/><Relationship Id="rId15" Type="http://schemas.openxmlformats.org/officeDocument/2006/relationships/image" Target="../media/image124.png"/><Relationship Id="rId10" Type="http://schemas.openxmlformats.org/officeDocument/2006/relationships/image" Target="../media/image86.png"/><Relationship Id="rId4" Type="http://schemas.openxmlformats.org/officeDocument/2006/relationships/image" Target="../media/image121.png"/><Relationship Id="rId9" Type="http://schemas.openxmlformats.org/officeDocument/2006/relationships/image" Target="../media/image63.png"/><Relationship Id="rId1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9.png"/><Relationship Id="rId18" Type="http://schemas.openxmlformats.org/officeDocument/2006/relationships/image" Target="../media/image132.png"/><Relationship Id="rId3" Type="http://schemas.openxmlformats.org/officeDocument/2006/relationships/image" Target="../media/image83.png"/><Relationship Id="rId21" Type="http://schemas.openxmlformats.org/officeDocument/2006/relationships/image" Target="../media/image135.png"/><Relationship Id="rId7" Type="http://schemas.openxmlformats.org/officeDocument/2006/relationships/image" Target="../media/image61.png"/><Relationship Id="rId12" Type="http://schemas.openxmlformats.org/officeDocument/2006/relationships/image" Target="../media/image88.png"/><Relationship Id="rId17" Type="http://schemas.openxmlformats.org/officeDocument/2006/relationships/image" Target="../media/image120.png"/><Relationship Id="rId25" Type="http://schemas.openxmlformats.org/officeDocument/2006/relationships/image" Target="../media/image139.png"/><Relationship Id="rId2" Type="http://schemas.openxmlformats.org/officeDocument/2006/relationships/image" Target="../media/image82.png"/><Relationship Id="rId16" Type="http://schemas.openxmlformats.org/officeDocument/2006/relationships/image" Target="../media/image131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24" Type="http://schemas.openxmlformats.org/officeDocument/2006/relationships/image" Target="../media/image138.png"/><Relationship Id="rId5" Type="http://schemas.openxmlformats.org/officeDocument/2006/relationships/image" Target="../media/image122.png"/><Relationship Id="rId15" Type="http://schemas.openxmlformats.org/officeDocument/2006/relationships/image" Target="../media/image130.png"/><Relationship Id="rId23" Type="http://schemas.openxmlformats.org/officeDocument/2006/relationships/image" Target="../media/image137.png"/><Relationship Id="rId10" Type="http://schemas.openxmlformats.org/officeDocument/2006/relationships/image" Target="../media/image86.png"/><Relationship Id="rId19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63.png"/><Relationship Id="rId14" Type="http://schemas.openxmlformats.org/officeDocument/2006/relationships/image" Target="../media/image129.png"/><Relationship Id="rId22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41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40.png"/><Relationship Id="rId2" Type="http://schemas.openxmlformats.org/officeDocument/2006/relationships/image" Target="../media/image82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43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44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40.png"/><Relationship Id="rId2" Type="http://schemas.openxmlformats.org/officeDocument/2006/relationships/image" Target="../media/image82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46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48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47.png"/><Relationship Id="rId2" Type="http://schemas.openxmlformats.org/officeDocument/2006/relationships/image" Target="../media/image82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49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0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47.png"/><Relationship Id="rId2" Type="http://schemas.openxmlformats.org/officeDocument/2006/relationships/image" Target="../media/image82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51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3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52.png"/><Relationship Id="rId2" Type="http://schemas.openxmlformats.org/officeDocument/2006/relationships/image" Target="../media/image82.pn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55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4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5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58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4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5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60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4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5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62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4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12" Type="http://schemas.openxmlformats.org/officeDocument/2006/relationships/image" Target="../media/image153.png"/><Relationship Id="rId2" Type="http://schemas.openxmlformats.org/officeDocument/2006/relationships/image" Target="../media/image82.pn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64.png"/><Relationship Id="rId10" Type="http://schemas.openxmlformats.org/officeDocument/2006/relationships/image" Target="../media/image88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4.png"/><Relationship Id="rId18" Type="http://schemas.openxmlformats.org/officeDocument/2006/relationships/image" Target="../media/image170.png"/><Relationship Id="rId3" Type="http://schemas.openxmlformats.org/officeDocument/2006/relationships/image" Target="../media/image83.png"/><Relationship Id="rId21" Type="http://schemas.openxmlformats.org/officeDocument/2006/relationships/image" Target="../media/image173.png"/><Relationship Id="rId7" Type="http://schemas.openxmlformats.org/officeDocument/2006/relationships/image" Target="../media/image63.png"/><Relationship Id="rId12" Type="http://schemas.openxmlformats.org/officeDocument/2006/relationships/image" Target="../media/image153.png"/><Relationship Id="rId17" Type="http://schemas.openxmlformats.org/officeDocument/2006/relationships/image" Target="../media/image169.png"/><Relationship Id="rId2" Type="http://schemas.openxmlformats.org/officeDocument/2006/relationships/image" Target="../media/image82.png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9.png"/><Relationship Id="rId5" Type="http://schemas.openxmlformats.org/officeDocument/2006/relationships/image" Target="../media/image61.png"/><Relationship Id="rId15" Type="http://schemas.openxmlformats.org/officeDocument/2006/relationships/image" Target="../media/image167.png"/><Relationship Id="rId10" Type="http://schemas.openxmlformats.org/officeDocument/2006/relationships/image" Target="../media/image88.png"/><Relationship Id="rId19" Type="http://schemas.openxmlformats.org/officeDocument/2006/relationships/image" Target="../media/image171.png"/><Relationship Id="rId4" Type="http://schemas.openxmlformats.org/officeDocument/2006/relationships/image" Target="../media/image56.png"/><Relationship Id="rId9" Type="http://schemas.openxmlformats.org/officeDocument/2006/relationships/image" Target="../media/image87.pn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26" Type="http://schemas.openxmlformats.org/officeDocument/2006/relationships/image" Target="../media/image199.png"/><Relationship Id="rId3" Type="http://schemas.openxmlformats.org/officeDocument/2006/relationships/image" Target="../media/image176.png"/><Relationship Id="rId21" Type="http://schemas.openxmlformats.org/officeDocument/2006/relationships/image" Target="../media/image194.png"/><Relationship Id="rId34" Type="http://schemas.openxmlformats.org/officeDocument/2006/relationships/image" Target="../media/image207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33" Type="http://schemas.openxmlformats.org/officeDocument/2006/relationships/image" Target="../media/image206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197.png"/><Relationship Id="rId32" Type="http://schemas.openxmlformats.org/officeDocument/2006/relationships/image" Target="../media/image205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28" Type="http://schemas.openxmlformats.org/officeDocument/2006/relationships/image" Target="../media/image201.png"/><Relationship Id="rId36" Type="http://schemas.openxmlformats.org/officeDocument/2006/relationships/image" Target="../media/image209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31" Type="http://schemas.openxmlformats.org/officeDocument/2006/relationships/image" Target="../media/image204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Relationship Id="rId30" Type="http://schemas.openxmlformats.org/officeDocument/2006/relationships/image" Target="../media/image203.png"/><Relationship Id="rId35" Type="http://schemas.openxmlformats.org/officeDocument/2006/relationships/image" Target="../media/image208.png"/><Relationship Id="rId8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70535" y="4229890"/>
            <a:ext cx="1110360" cy="1566287"/>
            <a:chOff x="270535" y="4229890"/>
            <a:chExt cx="1110360" cy="156628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440000">
              <a:off x="270535" y="4229890"/>
              <a:ext cx="1110360" cy="156628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111216" y="439235"/>
            <a:ext cx="1084315" cy="1084315"/>
            <a:chOff x="7111216" y="439235"/>
            <a:chExt cx="1084315" cy="108431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3000000">
              <a:off x="7111216" y="439235"/>
              <a:ext cx="1084315" cy="108431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370751" y="-227944"/>
            <a:ext cx="1106408" cy="1106408"/>
            <a:chOff x="10370751" y="-227944"/>
            <a:chExt cx="1106408" cy="110640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0000">
              <a:off x="10370751" y="-227944"/>
              <a:ext cx="1106408" cy="110640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223793" y="9479905"/>
            <a:ext cx="1346734" cy="1346734"/>
            <a:chOff x="5223793" y="9479905"/>
            <a:chExt cx="1346734" cy="134673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">
              <a:off x="5223793" y="9479905"/>
              <a:ext cx="1346734" cy="134673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610053" y="-264700"/>
            <a:ext cx="1149993" cy="1234951"/>
            <a:chOff x="13610053" y="-264700"/>
            <a:chExt cx="1149993" cy="123495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080000">
              <a:off x="13610053" y="-264700"/>
              <a:ext cx="1149993" cy="123495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3453258" y="8468162"/>
            <a:ext cx="1962859" cy="1962859"/>
            <a:chOff x="3453258" y="8468162"/>
            <a:chExt cx="1962859" cy="196285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3453258" y="8468162"/>
              <a:ext cx="1962859" cy="196285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862378" y="9148446"/>
            <a:ext cx="1107433" cy="1107433"/>
            <a:chOff x="6862378" y="9148446"/>
            <a:chExt cx="1107433" cy="1107433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260000">
              <a:off x="6862378" y="9148446"/>
              <a:ext cx="1107433" cy="110743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280431" y="9605505"/>
            <a:ext cx="943932" cy="943932"/>
            <a:chOff x="13280431" y="9605505"/>
            <a:chExt cx="943932" cy="943932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-1440000">
              <a:off x="13280431" y="9605505"/>
              <a:ext cx="943932" cy="94393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774642" y="352052"/>
            <a:ext cx="689245" cy="528995"/>
            <a:chOff x="2774642" y="352052"/>
            <a:chExt cx="689245" cy="528995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74642" y="352052"/>
              <a:ext cx="689245" cy="52899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962" y="7471883"/>
            <a:ext cx="1062746" cy="1062746"/>
            <a:chOff x="94962" y="7471883"/>
            <a:chExt cx="1062746" cy="1062746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2100000">
              <a:off x="94962" y="7471883"/>
              <a:ext cx="1062746" cy="1062746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558822" y="4749450"/>
            <a:ext cx="1443595" cy="1443595"/>
            <a:chOff x="16558822" y="4749450"/>
            <a:chExt cx="1443595" cy="1443595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58822" y="4749450"/>
              <a:ext cx="1443595" cy="144359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179841" y="9567352"/>
            <a:ext cx="1997979" cy="962705"/>
            <a:chOff x="8179841" y="9567352"/>
            <a:chExt cx="1997979" cy="96270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-2100000">
              <a:off x="8179841" y="9567352"/>
              <a:ext cx="1997979" cy="96270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234182" y="140405"/>
            <a:ext cx="1655383" cy="2200385"/>
            <a:chOff x="5234182" y="140405"/>
            <a:chExt cx="1655383" cy="220038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34182" y="140405"/>
              <a:ext cx="1655383" cy="220038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5697445" y="214728"/>
            <a:ext cx="1123168" cy="1406569"/>
            <a:chOff x="15697445" y="214728"/>
            <a:chExt cx="1123168" cy="1406569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1440000">
              <a:off x="15697445" y="214728"/>
              <a:ext cx="1123168" cy="140656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6414756" y="9473118"/>
            <a:ext cx="998546" cy="998546"/>
            <a:chOff x="16414756" y="9473118"/>
            <a:chExt cx="998546" cy="998546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560000">
              <a:off x="16414756" y="9473118"/>
              <a:ext cx="998546" cy="998546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2436644" y="9617120"/>
            <a:ext cx="945920" cy="945920"/>
            <a:chOff x="2436644" y="9617120"/>
            <a:chExt cx="945920" cy="94592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1440000">
              <a:off x="2436644" y="9617120"/>
              <a:ext cx="945920" cy="94592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1991151" y="452850"/>
            <a:ext cx="913538" cy="913538"/>
            <a:chOff x="11991151" y="452850"/>
            <a:chExt cx="913538" cy="913538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-1440000">
              <a:off x="11991151" y="452850"/>
              <a:ext cx="913538" cy="913538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7463379" y="3820248"/>
            <a:ext cx="932948" cy="1094279"/>
            <a:chOff x="17463379" y="3820248"/>
            <a:chExt cx="932948" cy="1094279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1020000">
              <a:off x="17463379" y="3820248"/>
              <a:ext cx="932948" cy="109427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6713582" y="6511168"/>
            <a:ext cx="1143685" cy="1083038"/>
            <a:chOff x="16713582" y="6511168"/>
            <a:chExt cx="1143685" cy="1083038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840000">
              <a:off x="16713582" y="6511168"/>
              <a:ext cx="1143685" cy="1083038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1761576" y="9201463"/>
            <a:ext cx="1243807" cy="828819"/>
            <a:chOff x="11761576" y="9201463"/>
            <a:chExt cx="1243807" cy="828819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1320000">
              <a:off x="11761576" y="9201463"/>
              <a:ext cx="1243807" cy="82881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6763841" y="7566476"/>
            <a:ext cx="2015505" cy="2015505"/>
            <a:chOff x="16763841" y="7566476"/>
            <a:chExt cx="2015505" cy="2015505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-1440000">
              <a:off x="16763841" y="7566476"/>
              <a:ext cx="2015505" cy="2015505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480689" y="1182806"/>
            <a:ext cx="15324336" cy="7920102"/>
            <a:chOff x="1480689" y="1182806"/>
            <a:chExt cx="15324336" cy="7920102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80689" y="1182806"/>
              <a:ext cx="15324336" cy="7920102"/>
            </a:xfrm>
            <a:prstGeom prst="rect">
              <a:avLst/>
            </a:prstGeom>
          </p:spPr>
        </p:pic>
      </p:grpSp>
      <p:pic>
        <p:nvPicPr>
          <p:cNvPr id="68" name="Object 67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536602" y="2504166"/>
            <a:ext cx="14614325" cy="5099754"/>
          </a:xfrm>
          <a:prstGeom prst="rect">
            <a:avLst/>
          </a:prstGeom>
        </p:spPr>
      </p:pic>
      <p:pic>
        <p:nvPicPr>
          <p:cNvPr id="69" name="Object 68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40193" y="8017792"/>
            <a:ext cx="10269193" cy="908478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3918557" y="52786"/>
            <a:ext cx="1130110" cy="1130110"/>
            <a:chOff x="3918557" y="52786"/>
            <a:chExt cx="1130110" cy="1130110"/>
          </a:xfrm>
        </p:grpSpPr>
        <p:pic>
          <p:nvPicPr>
            <p:cNvPr id="71" name="Object 70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-660000">
              <a:off x="3918557" y="52786"/>
              <a:ext cx="1130110" cy="1130110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10490818" y="9196444"/>
            <a:ext cx="1016052" cy="1016052"/>
            <a:chOff x="10490818" y="9196444"/>
            <a:chExt cx="1016052" cy="1016052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540000">
              <a:off x="10490818" y="9196444"/>
              <a:ext cx="1016052" cy="1016052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94260" y="6094464"/>
            <a:ext cx="1365598" cy="1365597"/>
            <a:chOff x="94260" y="6094464"/>
            <a:chExt cx="1365598" cy="1365597"/>
          </a:xfrm>
        </p:grpSpPr>
        <p:pic>
          <p:nvPicPr>
            <p:cNvPr id="77" name="Object 7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1500000">
              <a:off x="94260" y="6094464"/>
              <a:ext cx="1365598" cy="1365597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6914029" y="2060411"/>
            <a:ext cx="1318352" cy="1318352"/>
            <a:chOff x="16914029" y="2060411"/>
            <a:chExt cx="1318352" cy="1318352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-480000">
              <a:off x="16914029" y="2060411"/>
              <a:ext cx="1318352" cy="1318352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-323778" y="2136701"/>
            <a:ext cx="2172354" cy="2172354"/>
            <a:chOff x="-323778" y="2136701"/>
            <a:chExt cx="2172354" cy="2172354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-323778" y="2136701"/>
              <a:ext cx="2172354" cy="2172354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14769845" y="9187673"/>
            <a:ext cx="1288771" cy="1032265"/>
            <a:chOff x="14769845" y="9187673"/>
            <a:chExt cx="1288771" cy="1032265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-360000">
              <a:off x="14769845" y="9187673"/>
              <a:ext cx="1288771" cy="1032265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263476" y="8634464"/>
            <a:ext cx="1596230" cy="1518808"/>
            <a:chOff x="263476" y="8634464"/>
            <a:chExt cx="1596230" cy="1518808"/>
          </a:xfrm>
        </p:grpSpPr>
        <p:pic>
          <p:nvPicPr>
            <p:cNvPr id="89" name="Object 88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3476" y="8634464"/>
              <a:ext cx="1596230" cy="1518808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6783525" y="202345"/>
            <a:ext cx="1596230" cy="1596230"/>
            <a:chOff x="16783525" y="202345"/>
            <a:chExt cx="1596230" cy="1596230"/>
          </a:xfrm>
        </p:grpSpPr>
        <p:pic>
          <p:nvPicPr>
            <p:cNvPr id="92" name="Object 91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783525" y="202345"/>
              <a:ext cx="1596230" cy="1596230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8315182" y="-258166"/>
            <a:ext cx="1655350" cy="1655350"/>
            <a:chOff x="8315182" y="-258166"/>
            <a:chExt cx="1655350" cy="1655350"/>
          </a:xfrm>
        </p:grpSpPr>
        <p:pic>
          <p:nvPicPr>
            <p:cNvPr id="95" name="Object 94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-720000">
              <a:off x="8315182" y="-258166"/>
              <a:ext cx="1655350" cy="1655350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285475" y="217583"/>
            <a:ext cx="1596230" cy="1518414"/>
            <a:chOff x="285475" y="217583"/>
            <a:chExt cx="1596230" cy="1518414"/>
          </a:xfrm>
        </p:grpSpPr>
        <p:pic>
          <p:nvPicPr>
            <p:cNvPr id="98" name="Object 97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5475" y="217583"/>
              <a:ext cx="1596230" cy="15184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6579" y="3542324"/>
            <a:ext cx="4589155" cy="2585554"/>
            <a:chOff x="1666579" y="3542324"/>
            <a:chExt cx="4589155" cy="258555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6579" y="3542324"/>
              <a:ext cx="4589155" cy="258555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848279" y="3542324"/>
            <a:ext cx="4589155" cy="2585554"/>
            <a:chOff x="6848279" y="3542324"/>
            <a:chExt cx="4589155" cy="258555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8279" y="3542324"/>
              <a:ext cx="4589155" cy="258555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029980" y="3542324"/>
            <a:ext cx="4589155" cy="2581881"/>
            <a:chOff x="12029980" y="3542324"/>
            <a:chExt cx="4589155" cy="258188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29980" y="3542324"/>
              <a:ext cx="4589155" cy="258188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66579" y="6554131"/>
            <a:ext cx="4589155" cy="2583061"/>
            <a:chOff x="1666579" y="6554131"/>
            <a:chExt cx="4589155" cy="258306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6579" y="6554131"/>
              <a:ext cx="4589155" cy="2583061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4729" y="763729"/>
            <a:ext cx="10087075" cy="2423942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8373" y="4650162"/>
            <a:ext cx="2979440" cy="94284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87878" y="4398733"/>
            <a:ext cx="3158954" cy="1567364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37811" y="4383497"/>
            <a:ext cx="3580707" cy="1576888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67497" y="7285154"/>
            <a:ext cx="3387611" cy="156736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1817" y="1904547"/>
            <a:ext cx="577106" cy="442929"/>
            <a:chOff x="1561817" y="1904547"/>
            <a:chExt cx="577106" cy="44292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1817" y="1904547"/>
              <a:ext cx="577106" cy="44292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649967" y="3542943"/>
            <a:ext cx="552443" cy="507967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65484" y="3542944"/>
            <a:ext cx="575919" cy="514481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080151" y="3534706"/>
            <a:ext cx="552128" cy="514481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649968" y="6555968"/>
            <a:ext cx="634471" cy="51448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6959889" y="510075"/>
            <a:ext cx="1516793" cy="1579993"/>
            <a:chOff x="16959889" y="510075"/>
            <a:chExt cx="1516793" cy="157999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960000">
              <a:off x="16959889" y="510075"/>
              <a:ext cx="1516793" cy="157999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866782" y="164877"/>
            <a:ext cx="1782985" cy="1382755"/>
            <a:chOff x="14866782" y="164877"/>
            <a:chExt cx="1782985" cy="138275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-1200000">
              <a:off x="14866782" y="164877"/>
              <a:ext cx="1782985" cy="138275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-492799" y="8753450"/>
            <a:ext cx="1986045" cy="1986045"/>
            <a:chOff x="-492799" y="8753450"/>
            <a:chExt cx="1986045" cy="1986045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-492799" y="8753450"/>
              <a:ext cx="1986045" cy="198604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3402452" y="6378601"/>
            <a:ext cx="5016407" cy="4775619"/>
            <a:chOff x="13402452" y="6378601"/>
            <a:chExt cx="5016407" cy="4775619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-900000">
              <a:off x="13402452" y="6378601"/>
              <a:ext cx="5016407" cy="477561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848279" y="6712226"/>
            <a:ext cx="6414078" cy="4052259"/>
            <a:chOff x="6848279" y="6712226"/>
            <a:chExt cx="6414078" cy="4052259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48279" y="6712226"/>
              <a:ext cx="6414078" cy="40522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521582" y="2609530"/>
            <a:ext cx="12186989" cy="7219042"/>
            <a:chOff x="5521582" y="2609530"/>
            <a:chExt cx="12186989" cy="7219042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5567297" y="2979751"/>
              <a:ext cx="12141275" cy="6848820"/>
              <a:chOff x="5567297" y="2979751"/>
              <a:chExt cx="12141275" cy="68488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567297" y="2979751"/>
                <a:ext cx="12141275" cy="68488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5521582" y="2609530"/>
              <a:ext cx="12025084" cy="7073264"/>
              <a:chOff x="5521582" y="2609530"/>
              <a:chExt cx="12025084" cy="7073264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521582" y="2609530"/>
                <a:ext cx="12025084" cy="7073264"/>
              </a:xfrm>
              <a:prstGeom prst="rect">
                <a:avLst/>
              </a:prstGeom>
            </p:spPr>
          </p:pic>
        </p:grpSp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8378" y="1484506"/>
            <a:ext cx="3055809" cy="138196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214288" y="3134746"/>
            <a:ext cx="6716782" cy="7287366"/>
            <a:chOff x="214288" y="3134746"/>
            <a:chExt cx="6716782" cy="728736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88" y="3134746"/>
              <a:ext cx="6716782" cy="728736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561817" y="1904547"/>
            <a:ext cx="577106" cy="442929"/>
            <a:chOff x="1561817" y="190454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1817" y="190454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75782" y="3659096"/>
            <a:ext cx="5702776" cy="592367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75782" y="4974973"/>
            <a:ext cx="7774128" cy="592367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91020" y="6260954"/>
            <a:ext cx="8340633" cy="592367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6048238" y="5495493"/>
            <a:ext cx="2824461" cy="28571"/>
            <a:chOff x="6048238" y="5495493"/>
            <a:chExt cx="2824461" cy="28571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6048238" y="5495493"/>
              <a:ext cx="2824461" cy="285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084737" y="3555373"/>
            <a:ext cx="759430" cy="759430"/>
            <a:chOff x="7084737" y="3555373"/>
            <a:chExt cx="759430" cy="759430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84737" y="3555373"/>
              <a:ext cx="759430" cy="7594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7084093" y="4857044"/>
            <a:ext cx="760716" cy="760716"/>
            <a:chOff x="7084093" y="4857044"/>
            <a:chExt cx="760716" cy="760716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84093" y="4857044"/>
              <a:ext cx="760716" cy="76071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7083450" y="6160001"/>
            <a:ext cx="762002" cy="762002"/>
            <a:chOff x="7083450" y="6160001"/>
            <a:chExt cx="762002" cy="762002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83450" y="6160001"/>
              <a:ext cx="762002" cy="762002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131010" y="3688784"/>
            <a:ext cx="552443" cy="507967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155486" y="4993492"/>
            <a:ext cx="554453" cy="507967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155480" y="6298197"/>
            <a:ext cx="556215" cy="50796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6946522" y="8929872"/>
            <a:ext cx="1288771" cy="1032265"/>
            <a:chOff x="16946522" y="8929872"/>
            <a:chExt cx="1288771" cy="103226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-360000">
              <a:off x="16946522" y="8929872"/>
              <a:ext cx="1288771" cy="103226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6698039" y="153997"/>
            <a:ext cx="1655350" cy="1655350"/>
            <a:chOff x="16698039" y="153997"/>
            <a:chExt cx="1655350" cy="165535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720000">
              <a:off x="16698039" y="153997"/>
              <a:ext cx="1655350" cy="16553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8043595" cy="348743"/>
            <a:chOff x="2600215" y="1258919"/>
            <a:chExt cx="8043595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8043595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8132341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645933" y="4121119"/>
            <a:ext cx="5071111" cy="4830234"/>
            <a:chOff x="2645933" y="4121119"/>
            <a:chExt cx="5071111" cy="4830234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45933" y="4121119"/>
              <a:ext cx="5071111" cy="483023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008946" y="3918174"/>
            <a:ext cx="6671054" cy="5033178"/>
            <a:chOff x="9008946" y="3918174"/>
            <a:chExt cx="6671054" cy="5033178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08946" y="3918174"/>
              <a:ext cx="6671054" cy="5033178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959695" y="2662324"/>
            <a:ext cx="7240038" cy="10344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7952166" cy="348743"/>
            <a:chOff x="2600215" y="1258919"/>
            <a:chExt cx="7952166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7952166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8132341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788448" y="3980362"/>
            <a:ext cx="12412521" cy="3692725"/>
            <a:chOff x="2788448" y="3980362"/>
            <a:chExt cx="12412521" cy="369272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88448" y="3980362"/>
              <a:ext cx="12412521" cy="3692725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04555" y="2766878"/>
            <a:ext cx="9187562" cy="10344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8014757" cy="348743"/>
            <a:chOff x="2600215" y="1258919"/>
            <a:chExt cx="8014757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8014757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8132341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334750" y="4146119"/>
            <a:ext cx="13277344" cy="3950010"/>
            <a:chOff x="2334750" y="4146119"/>
            <a:chExt cx="13277344" cy="3950010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34750" y="4146119"/>
              <a:ext cx="13277344" cy="395001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4867235" y="5758544"/>
            <a:ext cx="1118806" cy="1151826"/>
            <a:chOff x="4867235" y="5758544"/>
            <a:chExt cx="1118806" cy="1151826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660000">
              <a:off x="4867235" y="5758544"/>
              <a:ext cx="1118806" cy="1151826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8633712" y="6754952"/>
            <a:ext cx="1118806" cy="1151826"/>
            <a:chOff x="8633712" y="6754952"/>
            <a:chExt cx="1118806" cy="1151826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2400000">
              <a:off x="8633712" y="6754952"/>
              <a:ext cx="1118806" cy="1151826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4040602" y="6430615"/>
            <a:ext cx="1118806" cy="1151826"/>
            <a:chOff x="14040602" y="6430615"/>
            <a:chExt cx="1118806" cy="1151826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3060000">
              <a:off x="14040602" y="6430615"/>
              <a:ext cx="1118806" cy="1151826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50857" y="2766878"/>
            <a:ext cx="9187562" cy="10344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8023767" cy="348743"/>
            <a:chOff x="2600215" y="1258919"/>
            <a:chExt cx="8023767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8023767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8132341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169633" y="3479183"/>
            <a:ext cx="7701123" cy="5947094"/>
            <a:chOff x="2169633" y="3479183"/>
            <a:chExt cx="7701123" cy="5947094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69633" y="3479183"/>
              <a:ext cx="7701123" cy="594709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529399" y="4334361"/>
            <a:ext cx="1167871" cy="823734"/>
            <a:chOff x="2529399" y="4334361"/>
            <a:chExt cx="1167871" cy="823734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29399" y="4334361"/>
              <a:ext cx="1167871" cy="823734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6001989" y="4016701"/>
            <a:ext cx="1399396" cy="1153496"/>
            <a:chOff x="6001989" y="4016701"/>
            <a:chExt cx="1399396" cy="1153496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-2280000">
              <a:off x="6001989" y="4016701"/>
              <a:ext cx="1399396" cy="1153496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2641315" y="7530945"/>
            <a:ext cx="1292719" cy="1228485"/>
            <a:chOff x="2641315" y="7530945"/>
            <a:chExt cx="1292719" cy="1228485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-480000">
              <a:off x="2641315" y="7530945"/>
              <a:ext cx="1292719" cy="1228485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6280800" y="7635037"/>
            <a:ext cx="1327339" cy="1133458"/>
            <a:chOff x="6280800" y="7635037"/>
            <a:chExt cx="1327339" cy="1133458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80800" y="7635037"/>
              <a:ext cx="1327339" cy="1133458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1248743" y="4746228"/>
            <a:ext cx="3793166" cy="3506403"/>
            <a:chOff x="11248743" y="4746228"/>
            <a:chExt cx="3793166" cy="3506403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48743" y="4746228"/>
              <a:ext cx="3793166" cy="3506403"/>
            </a:xfrm>
            <a:prstGeom prst="rect">
              <a:avLst/>
            </a:prstGeom>
          </p:spPr>
        </p:pic>
      </p:grpSp>
      <p:pic>
        <p:nvPicPr>
          <p:cNvPr id="56" name="Object 5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75497" y="2523068"/>
            <a:ext cx="9187562" cy="10344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8146367" cy="348743"/>
            <a:chOff x="2600215" y="1258919"/>
            <a:chExt cx="8146367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8146367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8132341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645933" y="3632770"/>
            <a:ext cx="9639696" cy="5823983"/>
            <a:chOff x="2645933" y="3632770"/>
            <a:chExt cx="9639696" cy="5823983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45933" y="3632770"/>
              <a:ext cx="9639696" cy="5823983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62041" y="2346294"/>
            <a:ext cx="7023666" cy="10344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9069718" cy="348743"/>
            <a:chOff x="2600215" y="1258919"/>
            <a:chExt cx="9069718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9069718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9183094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27689" y="2688571"/>
            <a:ext cx="3819381" cy="1024952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7512019" y="2834445"/>
            <a:ext cx="9108208" cy="4969312"/>
            <a:chOff x="7512019" y="2834445"/>
            <a:chExt cx="9108208" cy="496931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12019" y="2834445"/>
              <a:ext cx="9108208" cy="4969312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675306" y="3916030"/>
            <a:ext cx="5770309" cy="37814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9125500" cy="348743"/>
            <a:chOff x="2600215" y="1258919"/>
            <a:chExt cx="9125500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9125500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9183094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9340952" y="2797506"/>
            <a:ext cx="6171429" cy="5970989"/>
            <a:chOff x="9340952" y="2797506"/>
            <a:chExt cx="6171429" cy="597098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40952" y="2797506"/>
              <a:ext cx="6171429" cy="5970989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27648" y="2967695"/>
            <a:ext cx="5663028" cy="27856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9068357" cy="348743"/>
            <a:chOff x="2600215" y="1258919"/>
            <a:chExt cx="9068357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9068357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9183094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3671426" y="4220937"/>
            <a:ext cx="9958396" cy="4767840"/>
            <a:chOff x="3671426" y="4220937"/>
            <a:chExt cx="9958396" cy="4767840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1426" y="4220937"/>
              <a:ext cx="9958396" cy="4767840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87534" y="2688342"/>
            <a:ext cx="10153152" cy="1028028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57892" y="4896468"/>
            <a:ext cx="730775" cy="1091118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34082" y="4896468"/>
            <a:ext cx="730775" cy="1091118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596830" y="4881230"/>
            <a:ext cx="730775" cy="1091118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198735" y="4896468"/>
            <a:ext cx="730775" cy="1091118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05401" y="7251504"/>
            <a:ext cx="730775" cy="1091118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49320" y="7266742"/>
            <a:ext cx="730775" cy="1091118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52178" y="7266742"/>
            <a:ext cx="730775" cy="109111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037616" cy="348743"/>
            <a:chOff x="2600215" y="1258919"/>
            <a:chExt cx="6037616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037616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6188770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57748" y="2868984"/>
            <a:ext cx="3377562" cy="1028028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8774974" y="2726606"/>
            <a:ext cx="7624246" cy="6954834"/>
            <a:chOff x="8774974" y="2726606"/>
            <a:chExt cx="7624246" cy="695483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74974" y="2726606"/>
              <a:ext cx="7624246" cy="6954834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782594" y="4003777"/>
            <a:ext cx="6287251" cy="1194318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1583500" y="5778415"/>
            <a:ext cx="1338835" cy="1338835"/>
            <a:chOff x="11583500" y="5778415"/>
            <a:chExt cx="1338835" cy="1338835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83500" y="5778415"/>
              <a:ext cx="1338835" cy="1338835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766973" y="5405468"/>
            <a:ext cx="7143413" cy="4089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5992062" cy="348743"/>
            <a:chOff x="2600215" y="1258919"/>
            <a:chExt cx="5992062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5992062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605" y="751996"/>
            <a:ext cx="6188770" cy="9340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324041" y="2286906"/>
            <a:ext cx="4053102" cy="3697238"/>
            <a:chOff x="2324041" y="2286906"/>
            <a:chExt cx="4053102" cy="3697238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24041" y="2286906"/>
              <a:ext cx="4053102" cy="3697238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144079" y="3299445"/>
            <a:ext cx="973223" cy="973223"/>
            <a:chOff x="2144079" y="3299445"/>
            <a:chExt cx="973223" cy="97322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44079" y="3299445"/>
              <a:ext cx="973223" cy="97322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3585216" y="3688971"/>
            <a:ext cx="1098823" cy="1098823"/>
            <a:chOff x="3585216" y="3688971"/>
            <a:chExt cx="1098823" cy="109882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85216" y="3688971"/>
              <a:ext cx="1098823" cy="1098823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844565" y="3686432"/>
            <a:ext cx="730775" cy="1091118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7432838" y="2286906"/>
            <a:ext cx="4053102" cy="3697238"/>
            <a:chOff x="7432838" y="2286906"/>
            <a:chExt cx="4053102" cy="3697238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32838" y="2286906"/>
              <a:ext cx="4053102" cy="3697238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9792836" y="5010922"/>
            <a:ext cx="973223" cy="973223"/>
            <a:chOff x="9792836" y="5010922"/>
            <a:chExt cx="973223" cy="973223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92836" y="5010922"/>
              <a:ext cx="973223" cy="973223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8694013" y="3688971"/>
            <a:ext cx="1098823" cy="1098823"/>
            <a:chOff x="8694013" y="3688971"/>
            <a:chExt cx="1098823" cy="1098823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94013" y="3688971"/>
              <a:ext cx="1098823" cy="1098823"/>
            </a:xfrm>
            <a:prstGeom prst="rect">
              <a:avLst/>
            </a:prstGeom>
          </p:spPr>
        </p:pic>
      </p:grpSp>
      <p:pic>
        <p:nvPicPr>
          <p:cNvPr id="57" name="Object 5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978125" y="3686436"/>
            <a:ext cx="760537" cy="1091118"/>
          </a:xfrm>
          <a:prstGeom prst="rect">
            <a:avLst/>
          </a:prstGeom>
        </p:spPr>
      </p:pic>
      <p:grpSp>
        <p:nvGrpSpPr>
          <p:cNvPr id="1019" name="그룹 1019"/>
          <p:cNvGrpSpPr/>
          <p:nvPr/>
        </p:nvGrpSpPr>
        <p:grpSpPr>
          <a:xfrm>
            <a:off x="6377143" y="3388236"/>
            <a:ext cx="718184" cy="701575"/>
            <a:chOff x="6377143" y="3388236"/>
            <a:chExt cx="718184" cy="701575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77143" y="3388236"/>
              <a:ext cx="718184" cy="701575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1324943" y="3366112"/>
            <a:ext cx="718184" cy="701575"/>
            <a:chOff x="11324943" y="3366112"/>
            <a:chExt cx="718184" cy="701575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24943" y="3366112"/>
              <a:ext cx="718184" cy="701575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2463981" y="2286906"/>
            <a:ext cx="4053102" cy="3697238"/>
            <a:chOff x="12463981" y="2286906"/>
            <a:chExt cx="4053102" cy="3697238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463981" y="2286906"/>
              <a:ext cx="4053102" cy="3697238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5250646" y="3299445"/>
            <a:ext cx="973223" cy="973223"/>
            <a:chOff x="15250646" y="3299445"/>
            <a:chExt cx="973223" cy="973223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250646" y="3299445"/>
              <a:ext cx="973223" cy="973223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3725156" y="3688971"/>
            <a:ext cx="1098823" cy="1098823"/>
            <a:chOff x="13725156" y="3688971"/>
            <a:chExt cx="1098823" cy="1098823"/>
          </a:xfrm>
        </p:grpSpPr>
        <p:pic>
          <p:nvPicPr>
            <p:cNvPr id="71" name="Object 7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725156" y="3688971"/>
              <a:ext cx="1098823" cy="1098823"/>
            </a:xfrm>
            <a:prstGeom prst="rect">
              <a:avLst/>
            </a:prstGeom>
          </p:spPr>
        </p:pic>
      </p:grpSp>
      <p:pic>
        <p:nvPicPr>
          <p:cNvPr id="73" name="Object 7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3837878" y="3686436"/>
            <a:ext cx="1157347" cy="1091118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7231832" y="4272668"/>
            <a:ext cx="858003" cy="1330244"/>
            <a:chOff x="7231832" y="4272668"/>
            <a:chExt cx="858003" cy="1330244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31832" y="4272668"/>
              <a:ext cx="858003" cy="1330244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895689" y="4310723"/>
            <a:ext cx="664187" cy="1432569"/>
            <a:chOff x="1895689" y="4310723"/>
            <a:chExt cx="664187" cy="1432569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95689" y="4310723"/>
              <a:ext cx="664187" cy="143256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2308797" y="4170645"/>
            <a:ext cx="664187" cy="1432569"/>
            <a:chOff x="12308797" y="4170645"/>
            <a:chExt cx="664187" cy="1432569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308797" y="4170645"/>
              <a:ext cx="664187" cy="143256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2369310" y="5911533"/>
            <a:ext cx="4053102" cy="3697238"/>
            <a:chOff x="2369310" y="5911533"/>
            <a:chExt cx="4053102" cy="3697238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69310" y="5911533"/>
              <a:ext cx="4053102" cy="3697238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2189349" y="6924072"/>
            <a:ext cx="973223" cy="973223"/>
            <a:chOff x="2189349" y="6924072"/>
            <a:chExt cx="973223" cy="973223"/>
          </a:xfrm>
        </p:grpSpPr>
        <p:pic>
          <p:nvPicPr>
            <p:cNvPr id="87" name="Object 8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89349" y="6924072"/>
              <a:ext cx="973223" cy="973223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3630485" y="7313597"/>
            <a:ext cx="1098823" cy="1098823"/>
            <a:chOff x="3630485" y="7313597"/>
            <a:chExt cx="1098823" cy="1098823"/>
          </a:xfrm>
        </p:grpSpPr>
        <p:pic>
          <p:nvPicPr>
            <p:cNvPr id="90" name="Object 8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30485" y="7313597"/>
              <a:ext cx="1098823" cy="1098823"/>
            </a:xfrm>
            <a:prstGeom prst="rect">
              <a:avLst/>
            </a:prstGeom>
          </p:spPr>
        </p:pic>
      </p:grpSp>
      <p:pic>
        <p:nvPicPr>
          <p:cNvPr id="92" name="Object 91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620032" y="7326293"/>
            <a:ext cx="1203775" cy="1091118"/>
          </a:xfrm>
          <a:prstGeom prst="rect">
            <a:avLst/>
          </a:prstGeom>
        </p:spPr>
      </p:pic>
      <p:grpSp>
        <p:nvGrpSpPr>
          <p:cNvPr id="1030" name="그룹 1030"/>
          <p:cNvGrpSpPr/>
          <p:nvPr/>
        </p:nvGrpSpPr>
        <p:grpSpPr>
          <a:xfrm>
            <a:off x="7478107" y="5911533"/>
            <a:ext cx="4053102" cy="3697238"/>
            <a:chOff x="7478107" y="5911533"/>
            <a:chExt cx="4053102" cy="3697238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78107" y="5911533"/>
              <a:ext cx="4053102" cy="3697238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9769534" y="8589834"/>
            <a:ext cx="973223" cy="973223"/>
            <a:chOff x="9769534" y="8589834"/>
            <a:chExt cx="973223" cy="973223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69534" y="8589834"/>
              <a:ext cx="973223" cy="973223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8739282" y="7313597"/>
            <a:ext cx="1098823" cy="1098823"/>
            <a:chOff x="8739282" y="7313597"/>
            <a:chExt cx="1098823" cy="1098823"/>
          </a:xfrm>
        </p:grpSpPr>
        <p:pic>
          <p:nvPicPr>
            <p:cNvPr id="100" name="Object 9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739282" y="7313597"/>
              <a:ext cx="1098823" cy="1098823"/>
            </a:xfrm>
            <a:prstGeom prst="rect">
              <a:avLst/>
            </a:prstGeom>
          </p:spPr>
        </p:pic>
      </p:grpSp>
      <p:pic>
        <p:nvPicPr>
          <p:cNvPr id="102" name="Object 101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756725" y="7320588"/>
            <a:ext cx="1256395" cy="1091118"/>
          </a:xfrm>
          <a:prstGeom prst="rect">
            <a:avLst/>
          </a:prstGeom>
        </p:spPr>
      </p:pic>
      <p:grpSp>
        <p:nvGrpSpPr>
          <p:cNvPr id="1033" name="그룹 1033"/>
          <p:cNvGrpSpPr/>
          <p:nvPr/>
        </p:nvGrpSpPr>
        <p:grpSpPr>
          <a:xfrm>
            <a:off x="6422412" y="7012862"/>
            <a:ext cx="718184" cy="701575"/>
            <a:chOff x="6422412" y="7012862"/>
            <a:chExt cx="718184" cy="701575"/>
          </a:xfrm>
        </p:grpSpPr>
        <p:pic>
          <p:nvPicPr>
            <p:cNvPr id="104" name="Object 10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10860000">
              <a:off x="6422412" y="7012862"/>
              <a:ext cx="718184" cy="701575"/>
            </a:xfrm>
            <a:prstGeom prst="rect">
              <a:avLst/>
            </a:prstGeom>
          </p:spPr>
        </p:pic>
      </p:grpSp>
      <p:grpSp>
        <p:nvGrpSpPr>
          <p:cNvPr id="1034" name="그룹 1034"/>
          <p:cNvGrpSpPr/>
          <p:nvPr/>
        </p:nvGrpSpPr>
        <p:grpSpPr>
          <a:xfrm>
            <a:off x="11370213" y="6990738"/>
            <a:ext cx="718184" cy="701575"/>
            <a:chOff x="11370213" y="6990738"/>
            <a:chExt cx="718184" cy="701575"/>
          </a:xfrm>
        </p:grpSpPr>
        <p:pic>
          <p:nvPicPr>
            <p:cNvPr id="107" name="Object 106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10800000">
              <a:off x="11370213" y="6990738"/>
              <a:ext cx="718184" cy="701575"/>
            </a:xfrm>
            <a:prstGeom prst="rect">
              <a:avLst/>
            </a:prstGeom>
          </p:spPr>
        </p:pic>
      </p:grpSp>
      <p:grpSp>
        <p:nvGrpSpPr>
          <p:cNvPr id="1035" name="그룹 1035"/>
          <p:cNvGrpSpPr/>
          <p:nvPr/>
        </p:nvGrpSpPr>
        <p:grpSpPr>
          <a:xfrm>
            <a:off x="12509251" y="5911533"/>
            <a:ext cx="4053102" cy="3697238"/>
            <a:chOff x="12509251" y="5911533"/>
            <a:chExt cx="4053102" cy="3697238"/>
          </a:xfrm>
        </p:grpSpPr>
        <p:pic>
          <p:nvPicPr>
            <p:cNvPr id="110" name="Object 10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09251" y="5911533"/>
              <a:ext cx="4053102" cy="3697238"/>
            </a:xfrm>
            <a:prstGeom prst="rect">
              <a:avLst/>
            </a:prstGeom>
          </p:spPr>
        </p:pic>
      </p:grpSp>
      <p:grpSp>
        <p:nvGrpSpPr>
          <p:cNvPr id="1036" name="그룹 1036"/>
          <p:cNvGrpSpPr/>
          <p:nvPr/>
        </p:nvGrpSpPr>
        <p:grpSpPr>
          <a:xfrm>
            <a:off x="12308797" y="6924072"/>
            <a:ext cx="973223" cy="973223"/>
            <a:chOff x="12308797" y="6924072"/>
            <a:chExt cx="973223" cy="973223"/>
          </a:xfrm>
        </p:grpSpPr>
        <p:pic>
          <p:nvPicPr>
            <p:cNvPr id="113" name="Object 112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08797" y="6924072"/>
              <a:ext cx="973223" cy="973223"/>
            </a:xfrm>
            <a:prstGeom prst="rect">
              <a:avLst/>
            </a:prstGeom>
          </p:spPr>
        </p:pic>
      </p:grpSp>
      <p:grpSp>
        <p:nvGrpSpPr>
          <p:cNvPr id="1037" name="그룹 1037"/>
          <p:cNvGrpSpPr/>
          <p:nvPr/>
        </p:nvGrpSpPr>
        <p:grpSpPr>
          <a:xfrm>
            <a:off x="13770426" y="7313597"/>
            <a:ext cx="1098823" cy="1098823"/>
            <a:chOff x="13770426" y="7313597"/>
            <a:chExt cx="1098823" cy="1098823"/>
          </a:xfrm>
        </p:grpSpPr>
        <p:pic>
          <p:nvPicPr>
            <p:cNvPr id="116" name="Object 115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770426" y="7313597"/>
              <a:ext cx="1098823" cy="1098823"/>
            </a:xfrm>
            <a:prstGeom prst="rect">
              <a:avLst/>
            </a:prstGeom>
          </p:spPr>
        </p:pic>
      </p:grpSp>
      <p:pic>
        <p:nvPicPr>
          <p:cNvPr id="118" name="Object 11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3883116" y="7311064"/>
            <a:ext cx="1147823" cy="1091118"/>
          </a:xfrm>
          <a:prstGeom prst="rect">
            <a:avLst/>
          </a:prstGeom>
        </p:spPr>
      </p:pic>
      <p:grpSp>
        <p:nvGrpSpPr>
          <p:cNvPr id="1038" name="그룹 1038"/>
          <p:cNvGrpSpPr/>
          <p:nvPr/>
        </p:nvGrpSpPr>
        <p:grpSpPr>
          <a:xfrm>
            <a:off x="12227127" y="8034316"/>
            <a:ext cx="858003" cy="1330244"/>
            <a:chOff x="12227127" y="8034316"/>
            <a:chExt cx="858003" cy="1330244"/>
          </a:xfrm>
        </p:grpSpPr>
        <p:pic>
          <p:nvPicPr>
            <p:cNvPr id="120" name="Object 11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27127" y="8034316"/>
              <a:ext cx="858003" cy="1330244"/>
            </a:xfrm>
            <a:prstGeom prst="rect">
              <a:avLst/>
            </a:prstGeom>
          </p:spPr>
        </p:pic>
      </p:grpSp>
      <p:grpSp>
        <p:nvGrpSpPr>
          <p:cNvPr id="1039" name="그룹 1039"/>
          <p:cNvGrpSpPr/>
          <p:nvPr/>
        </p:nvGrpSpPr>
        <p:grpSpPr>
          <a:xfrm>
            <a:off x="7231832" y="7931991"/>
            <a:ext cx="664187" cy="1432569"/>
            <a:chOff x="7231832" y="7931991"/>
            <a:chExt cx="664187" cy="1432569"/>
          </a:xfrm>
        </p:grpSpPr>
        <p:pic>
          <p:nvPicPr>
            <p:cNvPr id="123" name="Object 12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31832" y="7931991"/>
              <a:ext cx="664187" cy="1432569"/>
            </a:xfrm>
            <a:prstGeom prst="rect">
              <a:avLst/>
            </a:prstGeom>
          </p:spPr>
        </p:pic>
      </p:grpSp>
      <p:grpSp>
        <p:nvGrpSpPr>
          <p:cNvPr id="1040" name="그룹 1040"/>
          <p:cNvGrpSpPr/>
          <p:nvPr/>
        </p:nvGrpSpPr>
        <p:grpSpPr>
          <a:xfrm>
            <a:off x="15501671" y="5919837"/>
            <a:ext cx="718184" cy="701575"/>
            <a:chOff x="15501671" y="5919837"/>
            <a:chExt cx="718184" cy="701575"/>
          </a:xfrm>
        </p:grpSpPr>
        <p:pic>
          <p:nvPicPr>
            <p:cNvPr id="126" name="Object 12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5501671" y="5919837"/>
              <a:ext cx="718184" cy="701575"/>
            </a:xfrm>
            <a:prstGeom prst="rect">
              <a:avLst/>
            </a:prstGeom>
          </p:spPr>
        </p:pic>
      </p:grpSp>
      <p:grpSp>
        <p:nvGrpSpPr>
          <p:cNvPr id="1041" name="그룹 1041"/>
          <p:cNvGrpSpPr/>
          <p:nvPr/>
        </p:nvGrpSpPr>
        <p:grpSpPr>
          <a:xfrm>
            <a:off x="2130874" y="8049554"/>
            <a:ext cx="858003" cy="1330244"/>
            <a:chOff x="2130874" y="8049554"/>
            <a:chExt cx="858003" cy="1330244"/>
          </a:xfrm>
        </p:grpSpPr>
        <p:pic>
          <p:nvPicPr>
            <p:cNvPr id="129" name="Object 128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30874" y="8049554"/>
              <a:ext cx="858003" cy="13302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64793" y="2739126"/>
            <a:ext cx="4913057" cy="1018505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8015473" y="2288077"/>
            <a:ext cx="7316296" cy="7332411"/>
            <a:chOff x="8015473" y="2288077"/>
            <a:chExt cx="7316296" cy="733241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15473" y="2288077"/>
              <a:ext cx="7316296" cy="733241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024876" y="4491857"/>
            <a:ext cx="4322073" cy="4710254"/>
            <a:chOff x="2024876" y="4491857"/>
            <a:chExt cx="4322073" cy="4710254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24876" y="4491857"/>
              <a:ext cx="4322073" cy="471025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600215" y="1258919"/>
            <a:ext cx="6003297" cy="348743"/>
            <a:chOff x="2600215" y="1258919"/>
            <a:chExt cx="6003297" cy="34874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0215" y="1258919"/>
              <a:ext cx="6003297" cy="348743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1605" y="751996"/>
            <a:ext cx="6188770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64793" y="2739126"/>
            <a:ext cx="4913057" cy="1018505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8252434" y="2266452"/>
            <a:ext cx="7346033" cy="7354035"/>
            <a:chOff x="8252434" y="2266452"/>
            <a:chExt cx="7346033" cy="735403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52434" y="2266452"/>
              <a:ext cx="7346033" cy="735403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285209" y="4781918"/>
            <a:ext cx="4479455" cy="5004795"/>
            <a:chOff x="2285209" y="4781918"/>
            <a:chExt cx="4479455" cy="500479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85209" y="4781918"/>
              <a:ext cx="4479455" cy="500479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600215" y="1258919"/>
            <a:ext cx="6064250" cy="348743"/>
            <a:chOff x="2600215" y="1258919"/>
            <a:chExt cx="6064250" cy="34874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0215" y="1258919"/>
              <a:ext cx="6064250" cy="348743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1605" y="751996"/>
            <a:ext cx="6188770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64793" y="2739126"/>
            <a:ext cx="5362714" cy="1018505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8478205" y="2510736"/>
            <a:ext cx="7096345" cy="6976967"/>
            <a:chOff x="8478205" y="2510736"/>
            <a:chExt cx="7096345" cy="6976967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78205" y="2510736"/>
              <a:ext cx="7096345" cy="6976967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024876" y="4491857"/>
            <a:ext cx="4322073" cy="4710254"/>
            <a:chOff x="2024876" y="4491857"/>
            <a:chExt cx="4322073" cy="4710254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24876" y="4491857"/>
              <a:ext cx="4322073" cy="471025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600215" y="1258919"/>
            <a:ext cx="6094726" cy="348743"/>
            <a:chOff x="2600215" y="1258919"/>
            <a:chExt cx="6094726" cy="34874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0215" y="1258919"/>
              <a:ext cx="6094726" cy="348743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1605" y="751996"/>
            <a:ext cx="6188770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64793" y="2739126"/>
            <a:ext cx="5362714" cy="1018505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8702862" y="2716352"/>
            <a:ext cx="7345398" cy="6633734"/>
            <a:chOff x="8702862" y="2716352"/>
            <a:chExt cx="7345398" cy="6633734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02862" y="2716352"/>
              <a:ext cx="7345398" cy="663373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285209" y="4781918"/>
            <a:ext cx="4479455" cy="5004795"/>
            <a:chOff x="2285209" y="4781918"/>
            <a:chExt cx="4479455" cy="500479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85209" y="4781918"/>
              <a:ext cx="4479455" cy="500479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600215" y="1258919"/>
            <a:ext cx="6102647" cy="348743"/>
            <a:chOff x="2600215" y="1258919"/>
            <a:chExt cx="6102647" cy="34874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0215" y="1258919"/>
              <a:ext cx="6102647" cy="348743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1605" y="751996"/>
            <a:ext cx="6188770" cy="9340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21070" y="2695403"/>
            <a:ext cx="6461121" cy="2430978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600215" y="1258919"/>
            <a:ext cx="7864886" cy="348743"/>
            <a:chOff x="2600215" y="1258919"/>
            <a:chExt cx="7864886" cy="34874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0215" y="1258919"/>
              <a:ext cx="7864886" cy="34874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71605" y="751996"/>
            <a:ext cx="8189484" cy="93402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645933" y="4650589"/>
            <a:ext cx="5176125" cy="5176125"/>
            <a:chOff x="2645933" y="4650589"/>
            <a:chExt cx="5176125" cy="5176125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45933" y="4650589"/>
              <a:ext cx="5176125" cy="517612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8988683" y="2823019"/>
            <a:ext cx="6670671" cy="6499000"/>
            <a:chOff x="8988683" y="2823019"/>
            <a:chExt cx="6670671" cy="6499000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88683" y="2823019"/>
              <a:ext cx="6670671" cy="6499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7864886" cy="348743"/>
            <a:chOff x="2600215" y="1258919"/>
            <a:chExt cx="7864886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7864886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189484" cy="93402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696344" y="2765057"/>
            <a:ext cx="7650646" cy="5817020"/>
            <a:chOff x="1696344" y="2765057"/>
            <a:chExt cx="7650646" cy="5817020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6344" y="2765057"/>
              <a:ext cx="7650646" cy="581702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569524" y="2765057"/>
            <a:ext cx="6171429" cy="5832258"/>
            <a:chOff x="9569524" y="2765057"/>
            <a:chExt cx="6171429" cy="5832258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69524" y="2765057"/>
              <a:ext cx="6171429" cy="58322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7864886" cy="348743"/>
            <a:chOff x="2600215" y="1258919"/>
            <a:chExt cx="7864886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7864886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189484" cy="93402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589677" y="2667489"/>
            <a:ext cx="7446514" cy="5663654"/>
            <a:chOff x="1589677" y="2667489"/>
            <a:chExt cx="7446514" cy="5663654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89677" y="2667489"/>
              <a:ext cx="7446514" cy="566365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142857" y="2662640"/>
            <a:ext cx="7445198" cy="5668503"/>
            <a:chOff x="9142857" y="2662640"/>
            <a:chExt cx="7445198" cy="566850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42857" y="2662640"/>
              <a:ext cx="7445198" cy="56685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7864886" cy="348743"/>
            <a:chOff x="2600215" y="1258919"/>
            <a:chExt cx="7864886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7864886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189484" cy="93402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310695" y="2729570"/>
            <a:ext cx="6587385" cy="5251644"/>
            <a:chOff x="2310695" y="2729570"/>
            <a:chExt cx="6587385" cy="5251644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10695" y="2729570"/>
              <a:ext cx="6587385" cy="525164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142857" y="2744808"/>
            <a:ext cx="6853826" cy="5241806"/>
            <a:chOff x="9142857" y="2744808"/>
            <a:chExt cx="6853826" cy="5241806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42857" y="2744808"/>
              <a:ext cx="6853826" cy="52418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7864886" cy="348743"/>
            <a:chOff x="2600215" y="1258919"/>
            <a:chExt cx="7864886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7864886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189484" cy="93402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772534" y="2430187"/>
            <a:ext cx="5668571" cy="3352845"/>
            <a:chOff x="1772534" y="2430187"/>
            <a:chExt cx="5668571" cy="335284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72534" y="2430187"/>
              <a:ext cx="5668571" cy="335284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726820" y="5999219"/>
            <a:ext cx="5760000" cy="3389056"/>
            <a:chOff x="1726820" y="5999219"/>
            <a:chExt cx="5760000" cy="3389056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26820" y="5999219"/>
              <a:ext cx="5760000" cy="3389056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7925310" y="2430187"/>
            <a:ext cx="8753697" cy="6952194"/>
            <a:chOff x="7925310" y="2430187"/>
            <a:chExt cx="8753697" cy="6952194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25310" y="2430187"/>
              <a:ext cx="8753697" cy="69521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39473" y="2126011"/>
            <a:ext cx="15655696" cy="7746417"/>
            <a:chOff x="1339473" y="2126011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513486" y="2440483"/>
              <a:ext cx="15458804" cy="7431945"/>
              <a:chOff x="1513486" y="2440483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486" y="2440483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339473" y="2126011"/>
              <a:ext cx="15655696" cy="7672523"/>
              <a:chOff x="1339473" y="2126011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9473" y="2126011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7864886" cy="348743"/>
            <a:chOff x="2600215" y="1258919"/>
            <a:chExt cx="7864886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7864886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1605" y="751996"/>
            <a:ext cx="8189484" cy="93402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0463426" y="3349835"/>
            <a:ext cx="5752499" cy="4568639"/>
            <a:chOff x="10463426" y="3349835"/>
            <a:chExt cx="5752499" cy="456863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63426" y="3349835"/>
              <a:ext cx="5752499" cy="456863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3846168" y="1545002"/>
            <a:ext cx="4610112" cy="8181682"/>
            <a:chOff x="3846168" y="1545002"/>
            <a:chExt cx="4610112" cy="8181682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5400000">
              <a:off x="3846168" y="1545002"/>
              <a:ext cx="4610112" cy="8181682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3696745" y="8020886"/>
            <a:ext cx="1911340" cy="1346532"/>
            <a:chOff x="3696745" y="8020886"/>
            <a:chExt cx="1911340" cy="134653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15041" y="8283061"/>
              <a:ext cx="2177535" cy="2022398"/>
            </a:xfrm>
            <a:prstGeom prst="rect">
              <a:avLst/>
            </a:prstGeom>
          </p:spPr>
        </p:pic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55533" y="6913788"/>
              <a:ext cx="5361989" cy="5459989"/>
            </a:xfrm>
            <a:prstGeom prst="rect">
              <a:avLst/>
            </a:prstGeom>
          </p:spPr>
        </p:pic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89648" y="6913788"/>
              <a:ext cx="5413180" cy="5459989"/>
            </a:xfrm>
            <a:prstGeom prst="rect">
              <a:avLst/>
            </a:prstGeom>
          </p:spPr>
        </p:pic>
        <p:grpSp>
          <p:nvGrpSpPr>
            <p:cNvPr id="1016" name="그룹 1016"/>
            <p:cNvGrpSpPr/>
            <p:nvPr/>
          </p:nvGrpSpPr>
          <p:grpSpPr>
            <a:xfrm>
              <a:off x="4213299" y="8329108"/>
              <a:ext cx="97917" cy="52743"/>
              <a:chOff x="4213299" y="8329108"/>
              <a:chExt cx="97917" cy="52743"/>
            </a:xfrm>
          </p:grpSpPr>
          <p:pic>
            <p:nvPicPr>
              <p:cNvPr id="49" name="Object 48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4213299" y="8329108"/>
                <a:ext cx="97917" cy="52743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4668371" y="8364342"/>
              <a:ext cx="82410" cy="52743"/>
              <a:chOff x="4668371" y="8364342"/>
              <a:chExt cx="82410" cy="52743"/>
            </a:xfrm>
          </p:grpSpPr>
          <p:pic>
            <p:nvPicPr>
              <p:cNvPr id="52" name="Object 51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668371" y="8364342"/>
                <a:ext cx="82410" cy="52743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5462188" y="8807064"/>
              <a:ext cx="44704" cy="28022"/>
              <a:chOff x="5462188" y="8807064"/>
              <a:chExt cx="44704" cy="28022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5462188" y="8807064"/>
                <a:ext cx="44704" cy="28022"/>
              </a:xfrm>
              <a:prstGeom prst="rect">
                <a:avLst/>
              </a:prstGeom>
            </p:spPr>
          </p:pic>
        </p:grpSp>
        <p:grpSp>
          <p:nvGrpSpPr>
            <p:cNvPr id="1019" name="그룹 1019"/>
            <p:cNvGrpSpPr/>
            <p:nvPr/>
          </p:nvGrpSpPr>
          <p:grpSpPr>
            <a:xfrm>
              <a:off x="5231347" y="8562697"/>
              <a:ext cx="37453" cy="35250"/>
              <a:chOff x="5231347" y="8562697"/>
              <a:chExt cx="37453" cy="35250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5231347" y="8562697"/>
                <a:ext cx="37453" cy="35250"/>
              </a:xfrm>
              <a:prstGeom prst="rect">
                <a:avLst/>
              </a:prstGeom>
            </p:spPr>
          </p:pic>
        </p:grpSp>
      </p:grpSp>
      <p:grpSp>
        <p:nvGrpSpPr>
          <p:cNvPr id="1020" name="그룹 1020"/>
          <p:cNvGrpSpPr/>
          <p:nvPr/>
        </p:nvGrpSpPr>
        <p:grpSpPr>
          <a:xfrm>
            <a:off x="7633013" y="8009096"/>
            <a:ext cx="1911340" cy="1346532"/>
            <a:chOff x="7633013" y="8009096"/>
            <a:chExt cx="1911340" cy="1346532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51309" y="8271272"/>
              <a:ext cx="2177535" cy="2022398"/>
            </a:xfrm>
            <a:prstGeom prst="rect">
              <a:avLst/>
            </a:prstGeom>
          </p:spPr>
        </p:pic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91800" y="6901999"/>
              <a:ext cx="5361989" cy="5459989"/>
            </a:xfrm>
            <a:prstGeom prst="rect">
              <a:avLst/>
            </a:prstGeom>
          </p:spPr>
        </p:pic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25916" y="6901999"/>
              <a:ext cx="5413180" cy="5459989"/>
            </a:xfrm>
            <a:prstGeom prst="rect">
              <a:avLst/>
            </a:prstGeom>
          </p:spPr>
        </p:pic>
        <p:grpSp>
          <p:nvGrpSpPr>
            <p:cNvPr id="1021" name="그룹 1021"/>
            <p:cNvGrpSpPr/>
            <p:nvPr/>
          </p:nvGrpSpPr>
          <p:grpSpPr>
            <a:xfrm>
              <a:off x="8149566" y="8317318"/>
              <a:ext cx="97917" cy="52743"/>
              <a:chOff x="8149566" y="8317318"/>
              <a:chExt cx="97917" cy="52743"/>
            </a:xfrm>
          </p:grpSpPr>
          <p:pic>
            <p:nvPicPr>
              <p:cNvPr id="66" name="Object 65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149566" y="8317318"/>
                <a:ext cx="97917" cy="52743"/>
              </a:xfrm>
              <a:prstGeom prst="rect">
                <a:avLst/>
              </a:prstGeom>
            </p:spPr>
          </p:pic>
        </p:grpSp>
        <p:grpSp>
          <p:nvGrpSpPr>
            <p:cNvPr id="1022" name="그룹 1022"/>
            <p:cNvGrpSpPr/>
            <p:nvPr/>
          </p:nvGrpSpPr>
          <p:grpSpPr>
            <a:xfrm>
              <a:off x="8604638" y="8352552"/>
              <a:ext cx="82410" cy="52743"/>
              <a:chOff x="8604638" y="8352552"/>
              <a:chExt cx="82410" cy="52743"/>
            </a:xfrm>
          </p:grpSpPr>
          <p:pic>
            <p:nvPicPr>
              <p:cNvPr id="69" name="Object 68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604638" y="8352552"/>
                <a:ext cx="82410" cy="52743"/>
              </a:xfrm>
              <a:prstGeom prst="rect">
                <a:avLst/>
              </a:prstGeom>
            </p:spPr>
          </p:pic>
        </p:grpSp>
        <p:grpSp>
          <p:nvGrpSpPr>
            <p:cNvPr id="1023" name="그룹 1023"/>
            <p:cNvGrpSpPr/>
            <p:nvPr/>
          </p:nvGrpSpPr>
          <p:grpSpPr>
            <a:xfrm>
              <a:off x="9398456" y="8795274"/>
              <a:ext cx="44704" cy="28022"/>
              <a:chOff x="9398456" y="8795274"/>
              <a:chExt cx="44704" cy="28022"/>
            </a:xfrm>
          </p:grpSpPr>
          <p:pic>
            <p:nvPicPr>
              <p:cNvPr id="72" name="Object 71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9398456" y="8795274"/>
                <a:ext cx="44704" cy="28022"/>
              </a:xfrm>
              <a:prstGeom prst="rect">
                <a:avLst/>
              </a:prstGeom>
            </p:spPr>
          </p:pic>
        </p:grpSp>
        <p:grpSp>
          <p:nvGrpSpPr>
            <p:cNvPr id="1024" name="그룹 1024"/>
            <p:cNvGrpSpPr/>
            <p:nvPr/>
          </p:nvGrpSpPr>
          <p:grpSpPr>
            <a:xfrm>
              <a:off x="9167615" y="8550907"/>
              <a:ext cx="37453" cy="35250"/>
              <a:chOff x="9167615" y="8550907"/>
              <a:chExt cx="37453" cy="35250"/>
            </a:xfrm>
          </p:grpSpPr>
          <p:pic>
            <p:nvPicPr>
              <p:cNvPr id="75" name="Object 74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9167615" y="8550907"/>
                <a:ext cx="37453" cy="35250"/>
              </a:xfrm>
              <a:prstGeom prst="rect">
                <a:avLst/>
              </a:prstGeom>
            </p:spPr>
          </p:pic>
        </p:grpSp>
      </p:grpSp>
      <p:grpSp>
        <p:nvGrpSpPr>
          <p:cNvPr id="1025" name="그룹 1025"/>
          <p:cNvGrpSpPr/>
          <p:nvPr/>
        </p:nvGrpSpPr>
        <p:grpSpPr>
          <a:xfrm>
            <a:off x="12624005" y="7993858"/>
            <a:ext cx="1911340" cy="1346532"/>
            <a:chOff x="12624005" y="7993858"/>
            <a:chExt cx="1911340" cy="1346532"/>
          </a:xfrm>
        </p:grpSpPr>
        <p:pic>
          <p:nvPicPr>
            <p:cNvPr id="79" name="Object 7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42301" y="8256033"/>
              <a:ext cx="2177535" cy="2022398"/>
            </a:xfrm>
            <a:prstGeom prst="rect">
              <a:avLst/>
            </a:prstGeom>
          </p:spPr>
        </p:pic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882793" y="6886761"/>
              <a:ext cx="5361989" cy="5459989"/>
            </a:xfrm>
            <a:prstGeom prst="rect">
              <a:avLst/>
            </a:prstGeom>
          </p:spPr>
        </p:pic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16908" y="6886761"/>
              <a:ext cx="5413180" cy="5459989"/>
            </a:xfrm>
            <a:prstGeom prst="rect">
              <a:avLst/>
            </a:prstGeom>
          </p:spPr>
        </p:pic>
        <p:grpSp>
          <p:nvGrpSpPr>
            <p:cNvPr id="1026" name="그룹 1026"/>
            <p:cNvGrpSpPr/>
            <p:nvPr/>
          </p:nvGrpSpPr>
          <p:grpSpPr>
            <a:xfrm>
              <a:off x="13140559" y="8302080"/>
              <a:ext cx="97917" cy="52743"/>
              <a:chOff x="13140559" y="8302080"/>
              <a:chExt cx="97917" cy="52743"/>
            </a:xfrm>
          </p:grpSpPr>
          <p:pic>
            <p:nvPicPr>
              <p:cNvPr id="83" name="Object 82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3140559" y="8302080"/>
                <a:ext cx="97917" cy="52743"/>
              </a:xfrm>
              <a:prstGeom prst="rect">
                <a:avLst/>
              </a:prstGeom>
            </p:spPr>
          </p:pic>
        </p:grpSp>
        <p:grpSp>
          <p:nvGrpSpPr>
            <p:cNvPr id="1027" name="그룹 1027"/>
            <p:cNvGrpSpPr/>
            <p:nvPr/>
          </p:nvGrpSpPr>
          <p:grpSpPr>
            <a:xfrm>
              <a:off x="13595631" y="8337314"/>
              <a:ext cx="82410" cy="52743"/>
              <a:chOff x="13595631" y="8337314"/>
              <a:chExt cx="82410" cy="52743"/>
            </a:xfrm>
          </p:grpSpPr>
          <p:pic>
            <p:nvPicPr>
              <p:cNvPr id="86" name="Object 85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3595631" y="8337314"/>
                <a:ext cx="82410" cy="52743"/>
              </a:xfrm>
              <a:prstGeom prst="rect">
                <a:avLst/>
              </a:prstGeom>
            </p:spPr>
          </p:pic>
        </p:grpSp>
        <p:grpSp>
          <p:nvGrpSpPr>
            <p:cNvPr id="1028" name="그룹 1028"/>
            <p:cNvGrpSpPr/>
            <p:nvPr/>
          </p:nvGrpSpPr>
          <p:grpSpPr>
            <a:xfrm>
              <a:off x="14389448" y="8780036"/>
              <a:ext cx="44704" cy="28022"/>
              <a:chOff x="14389448" y="8780036"/>
              <a:chExt cx="44704" cy="28022"/>
            </a:xfrm>
          </p:grpSpPr>
          <p:pic>
            <p:nvPicPr>
              <p:cNvPr id="89" name="Object 88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4389448" y="8780036"/>
                <a:ext cx="44704" cy="28022"/>
              </a:xfrm>
              <a:prstGeom prst="rect">
                <a:avLst/>
              </a:prstGeom>
            </p:spPr>
          </p:pic>
        </p:grpSp>
        <p:grpSp>
          <p:nvGrpSpPr>
            <p:cNvPr id="1029" name="그룹 1029"/>
            <p:cNvGrpSpPr/>
            <p:nvPr/>
          </p:nvGrpSpPr>
          <p:grpSpPr>
            <a:xfrm>
              <a:off x="14158607" y="8535669"/>
              <a:ext cx="37453" cy="35250"/>
              <a:chOff x="14158607" y="8535669"/>
              <a:chExt cx="37453" cy="35250"/>
            </a:xfrm>
          </p:grpSpPr>
          <p:pic>
            <p:nvPicPr>
              <p:cNvPr id="92" name="Object 91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4158607" y="8535669"/>
                <a:ext cx="37453" cy="3525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03453" y="2215059"/>
            <a:ext cx="1286393" cy="1814602"/>
            <a:chOff x="-103453" y="2215059"/>
            <a:chExt cx="1286393" cy="18146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440000">
              <a:off x="-103453" y="2215059"/>
              <a:ext cx="1286393" cy="18146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905986" y="-50186"/>
            <a:ext cx="1106938" cy="1106938"/>
            <a:chOff x="5905986" y="-50186"/>
            <a:chExt cx="1106938" cy="11069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3000000">
              <a:off x="5905986" y="-50186"/>
              <a:ext cx="1106938" cy="11069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309953" y="-339333"/>
            <a:ext cx="1129491" cy="1129491"/>
            <a:chOff x="9309953" y="-339333"/>
            <a:chExt cx="1129491" cy="112949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0000">
              <a:off x="9309953" y="-339333"/>
              <a:ext cx="1129491" cy="11294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367727" y="-280740"/>
            <a:ext cx="1731467" cy="1731467"/>
            <a:chOff x="16367727" y="-280740"/>
            <a:chExt cx="1731467" cy="173146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67727" y="-280740"/>
              <a:ext cx="1731467" cy="173146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99515" y="6128115"/>
            <a:ext cx="1226265" cy="1226265"/>
            <a:chOff x="299515" y="6128115"/>
            <a:chExt cx="1226265" cy="1226265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840000">
              <a:off x="299515" y="6128115"/>
              <a:ext cx="1226265" cy="122626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686947" y="4670769"/>
            <a:ext cx="1373894" cy="1327229"/>
            <a:chOff x="-686947" y="4670769"/>
            <a:chExt cx="1373894" cy="13272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686947" y="4670769"/>
              <a:ext cx="1373894" cy="13272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416050" y="9781510"/>
            <a:ext cx="1374832" cy="1374832"/>
            <a:chOff x="4416050" y="9781510"/>
            <a:chExt cx="1374832" cy="137483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080000">
              <a:off x="4416050" y="9781510"/>
              <a:ext cx="1374832" cy="137483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395124" y="-421918"/>
            <a:ext cx="1302498" cy="1302461"/>
            <a:chOff x="7395124" y="-421918"/>
            <a:chExt cx="1302498" cy="130246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5124" y="-421918"/>
              <a:ext cx="1302498" cy="130246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-438826" y="231483"/>
            <a:ext cx="1721554" cy="1552825"/>
            <a:chOff x="-438826" y="231483"/>
            <a:chExt cx="1721554" cy="1552825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200000">
              <a:off x="-438826" y="231483"/>
              <a:ext cx="1721554" cy="155282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547959" y="-742484"/>
            <a:ext cx="1173986" cy="1260717"/>
            <a:chOff x="12547959" y="-742484"/>
            <a:chExt cx="1173986" cy="126071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">
              <a:off x="12547959" y="-742484"/>
              <a:ext cx="1173986" cy="126071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927501" y="9134758"/>
            <a:ext cx="2003811" cy="2003811"/>
            <a:chOff x="1927501" y="9134758"/>
            <a:chExt cx="2003811" cy="200381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1140000">
              <a:off x="1927501" y="9134758"/>
              <a:ext cx="2003811" cy="200381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725785" y="8240757"/>
            <a:ext cx="1920092" cy="1663280"/>
            <a:chOff x="725785" y="8240757"/>
            <a:chExt cx="1920092" cy="1663280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1260000">
              <a:off x="725785" y="8240757"/>
              <a:ext cx="1920092" cy="166328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530186" y="9225320"/>
            <a:ext cx="1130539" cy="1130539"/>
            <a:chOff x="6530186" y="9225320"/>
            <a:chExt cx="1130539" cy="113053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1260000">
              <a:off x="6530186" y="9225320"/>
              <a:ext cx="1130539" cy="113053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072209" y="9855012"/>
            <a:ext cx="963626" cy="963626"/>
            <a:chOff x="13072209" y="9855012"/>
            <a:chExt cx="963626" cy="963626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1440000">
              <a:off x="13072209" y="9855012"/>
              <a:ext cx="963626" cy="963626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820094" y="1283028"/>
            <a:ext cx="703625" cy="540032"/>
            <a:chOff x="1820094" y="1283028"/>
            <a:chExt cx="703625" cy="54003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20094" y="1283028"/>
              <a:ext cx="703625" cy="540032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1782243" y="9297656"/>
            <a:ext cx="1048693" cy="1048693"/>
            <a:chOff x="11782243" y="9297656"/>
            <a:chExt cx="1048693" cy="104869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82243" y="9297656"/>
              <a:ext cx="1048693" cy="1048693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6322141" y="7864626"/>
            <a:ext cx="821080" cy="1302227"/>
            <a:chOff x="16322141" y="7864626"/>
            <a:chExt cx="821080" cy="1302227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140000">
              <a:off x="16322141" y="7864626"/>
              <a:ext cx="821080" cy="1302227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146180" y="7932586"/>
            <a:ext cx="1084919" cy="1084919"/>
            <a:chOff x="-146180" y="7932586"/>
            <a:chExt cx="1084919" cy="1084919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2100000">
              <a:off x="-146180" y="7932586"/>
              <a:ext cx="1084919" cy="108491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6256222" y="1337068"/>
            <a:ext cx="1991616" cy="1991616"/>
            <a:chOff x="16256222" y="1337068"/>
            <a:chExt cx="1991616" cy="1991616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-1500000">
              <a:off x="16256222" y="1337068"/>
              <a:ext cx="1991616" cy="1991616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3797698" y="9177159"/>
            <a:ext cx="841051" cy="645507"/>
            <a:chOff x="3797698" y="9177159"/>
            <a:chExt cx="841051" cy="645507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97698" y="9177159"/>
              <a:ext cx="841051" cy="645507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7048762" y="4547050"/>
            <a:ext cx="1473714" cy="1473714"/>
            <a:chOff x="17048762" y="4547050"/>
            <a:chExt cx="1473714" cy="1473714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048762" y="4547050"/>
              <a:ext cx="1473714" cy="1473714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7966401" y="9750192"/>
            <a:ext cx="2039664" cy="982790"/>
            <a:chOff x="7966401" y="9750192"/>
            <a:chExt cx="2039664" cy="982790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2100000">
              <a:off x="7966401" y="9750192"/>
              <a:ext cx="2039664" cy="98279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2651034" y="-43800"/>
            <a:ext cx="956874" cy="1027482"/>
            <a:chOff x="2651034" y="-43800"/>
            <a:chExt cx="956874" cy="1027482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1860000">
              <a:off x="2651034" y="-43800"/>
              <a:ext cx="956874" cy="1027482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4179887" y="-776673"/>
            <a:ext cx="1689920" cy="2246294"/>
            <a:chOff x="4179887" y="-776673"/>
            <a:chExt cx="1689920" cy="2246294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79887" y="-776673"/>
              <a:ext cx="1689920" cy="2246294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4993222" y="128467"/>
            <a:ext cx="1146601" cy="1435915"/>
            <a:chOff x="14993222" y="128467"/>
            <a:chExt cx="1146601" cy="1435915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-1440000">
              <a:off x="14993222" y="128467"/>
              <a:ext cx="1146601" cy="1435915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0095958" y="9215290"/>
            <a:ext cx="1537446" cy="1392792"/>
            <a:chOff x="10095958" y="9215290"/>
            <a:chExt cx="1537446" cy="1392792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095958" y="9215290"/>
              <a:ext cx="1537446" cy="1392792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16042232" y="9626974"/>
            <a:ext cx="1019380" cy="1019380"/>
            <a:chOff x="16042232" y="9626974"/>
            <a:chExt cx="1019380" cy="1019380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1560000">
              <a:off x="16042232" y="9626974"/>
              <a:ext cx="1019380" cy="101938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13676365" y="620101"/>
            <a:ext cx="841051" cy="645507"/>
            <a:chOff x="13676365" y="620101"/>
            <a:chExt cx="841051" cy="645507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676365" y="620101"/>
              <a:ext cx="841051" cy="645507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198646" y="9929287"/>
            <a:ext cx="965656" cy="965656"/>
            <a:chOff x="198646" y="9929287"/>
            <a:chExt cx="965656" cy="965656"/>
          </a:xfrm>
        </p:grpSpPr>
        <p:pic>
          <p:nvPicPr>
            <p:cNvPr id="87" name="Object 86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 rot="1440000">
              <a:off x="198646" y="9929287"/>
              <a:ext cx="965656" cy="965656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0975428" y="31903"/>
            <a:ext cx="932598" cy="932598"/>
            <a:chOff x="10975428" y="31903"/>
            <a:chExt cx="932598" cy="932598"/>
          </a:xfrm>
        </p:grpSpPr>
        <p:pic>
          <p:nvPicPr>
            <p:cNvPr id="90" name="Object 89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-1440000">
              <a:off x="10975428" y="31903"/>
              <a:ext cx="932598" cy="932598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17678742" y="3503223"/>
            <a:ext cx="952412" cy="1117110"/>
            <a:chOff x="17678742" y="3503223"/>
            <a:chExt cx="952412" cy="1117110"/>
          </a:xfrm>
        </p:grpSpPr>
        <p:pic>
          <p:nvPicPr>
            <p:cNvPr id="93" name="Object 92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 rot="1020000">
              <a:off x="17678742" y="3503223"/>
              <a:ext cx="952412" cy="1117110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17244052" y="6345524"/>
            <a:ext cx="1167546" cy="1105634"/>
            <a:chOff x="17244052" y="6345524"/>
            <a:chExt cx="1167546" cy="1105634"/>
          </a:xfrm>
        </p:grpSpPr>
        <p:pic>
          <p:nvPicPr>
            <p:cNvPr id="96" name="Object 95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 rot="840000">
              <a:off x="17244052" y="6345524"/>
              <a:ext cx="1167546" cy="1105634"/>
            </a:xfrm>
            <a:prstGeom prst="rect">
              <a:avLst/>
            </a:prstGeom>
          </p:spPr>
        </p:pic>
      </p:grpSp>
      <p:grpSp>
        <p:nvGrpSpPr>
          <p:cNvPr id="1033" name="그룹 1033"/>
          <p:cNvGrpSpPr/>
          <p:nvPr/>
        </p:nvGrpSpPr>
        <p:grpSpPr>
          <a:xfrm>
            <a:off x="14172333" y="9085671"/>
            <a:ext cx="1269758" cy="846112"/>
            <a:chOff x="14172333" y="9085671"/>
            <a:chExt cx="1269758" cy="846112"/>
          </a:xfrm>
        </p:grpSpPr>
        <p:pic>
          <p:nvPicPr>
            <p:cNvPr id="99" name="Object 98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1800000">
              <a:off x="14172333" y="9085671"/>
              <a:ext cx="1269758" cy="846112"/>
            </a:xfrm>
            <a:prstGeom prst="rect">
              <a:avLst/>
            </a:prstGeom>
          </p:spPr>
        </p:pic>
      </p:grpSp>
      <p:grpSp>
        <p:nvGrpSpPr>
          <p:cNvPr id="1034" name="그룹 1034"/>
          <p:cNvGrpSpPr/>
          <p:nvPr/>
        </p:nvGrpSpPr>
        <p:grpSpPr>
          <a:xfrm>
            <a:off x="17062180" y="7891798"/>
            <a:ext cx="2057556" cy="2057556"/>
            <a:chOff x="17062180" y="7891798"/>
            <a:chExt cx="2057556" cy="2057556"/>
          </a:xfrm>
        </p:grpSpPr>
        <p:pic>
          <p:nvPicPr>
            <p:cNvPr id="102" name="Object 101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 rot="-1440000">
              <a:off x="17062180" y="7891798"/>
              <a:ext cx="2057556" cy="2057556"/>
            </a:xfrm>
            <a:prstGeom prst="rect">
              <a:avLst/>
            </a:prstGeom>
          </p:spPr>
        </p:pic>
      </p:grpSp>
      <p:grpSp>
        <p:nvGrpSpPr>
          <p:cNvPr id="1035" name="그룹 1035"/>
          <p:cNvGrpSpPr/>
          <p:nvPr/>
        </p:nvGrpSpPr>
        <p:grpSpPr>
          <a:xfrm>
            <a:off x="5839566" y="2259145"/>
            <a:ext cx="6171429" cy="6171429"/>
            <a:chOff x="5839566" y="2259145"/>
            <a:chExt cx="6171429" cy="6171429"/>
          </a:xfrm>
        </p:grpSpPr>
        <p:pic>
          <p:nvPicPr>
            <p:cNvPr id="105" name="Object 104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39566" y="2259145"/>
              <a:ext cx="6171429" cy="61714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" y="0"/>
            <a:ext cx="18287412" cy="102866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Microsoft Office PowerPoint</Application>
  <PresentationFormat>사용자 지정</PresentationFormat>
  <Paragraphs>12</Paragraphs>
  <Slides>36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0" baseType="lpstr"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혜정</cp:lastModifiedBy>
  <cp:revision>2</cp:revision>
  <dcterms:created xsi:type="dcterms:W3CDTF">2023-05-21T17:39:44Z</dcterms:created>
  <dcterms:modified xsi:type="dcterms:W3CDTF">2025-05-22T13:13:31Z</dcterms:modified>
</cp:coreProperties>
</file>