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8.png"  /><Relationship Id="rId11" Type="http://schemas.openxmlformats.org/officeDocument/2006/relationships/image" Target="../media/image7.png"  /><Relationship Id="rId12" Type="http://schemas.openxmlformats.org/officeDocument/2006/relationships/image" Target="../media/image7.png"  /><Relationship Id="rId13" Type="http://schemas.openxmlformats.org/officeDocument/2006/relationships/image" Target="../media/image9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5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44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7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4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9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48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1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50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3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52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5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54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7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5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59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58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1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60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62.png"  /><Relationship Id="rId9" Type="http://schemas.openxmlformats.org/officeDocument/2006/relationships/image" Target="../media/image6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2.png"  /><Relationship Id="rId2" Type="http://schemas.openxmlformats.org/officeDocument/2006/relationships/image" Target="../media/image18.png"  /><Relationship Id="rId3" Type="http://schemas.openxmlformats.org/officeDocument/2006/relationships/image" Target="../media/image64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Relationship Id="rId9" Type="http://schemas.openxmlformats.org/officeDocument/2006/relationships/image" Target="../media/image1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75.png"  /><Relationship Id="rId11" Type="http://schemas.openxmlformats.org/officeDocument/2006/relationships/image" Target="../media/image76.png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Relationship Id="rId4" Type="http://schemas.openxmlformats.org/officeDocument/2006/relationships/image" Target="../media/image70.png"  /><Relationship Id="rId5" Type="http://schemas.openxmlformats.org/officeDocument/2006/relationships/image" Target="../media/image71.png"  /><Relationship Id="rId6" Type="http://schemas.openxmlformats.org/officeDocument/2006/relationships/image" Target="../media/image72.png"  /><Relationship Id="rId7" Type="http://schemas.openxmlformats.org/officeDocument/2006/relationships/image" Target="../media/image73.png"  /><Relationship Id="rId8" Type="http://schemas.openxmlformats.org/officeDocument/2006/relationships/image" Target="../media/image21.png"  /><Relationship Id="rId9" Type="http://schemas.openxmlformats.org/officeDocument/2006/relationships/image" Target="../media/image7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Relationship Id="rId6" Type="http://schemas.openxmlformats.org/officeDocument/2006/relationships/image" Target="../media/image15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Relationship Id="rId9" Type="http://schemas.openxmlformats.org/officeDocument/2006/relationships/image" Target="../media/image1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2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5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34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7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3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9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38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1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40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3.png"  /><Relationship Id="rId11" Type="http://schemas.openxmlformats.org/officeDocument/2006/relationships/image" Target="../media/image33.png"  /><Relationship Id="rId12" Type="http://schemas.openxmlformats.org/officeDocument/2006/relationships/audio" Target="../media/audio1.wav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42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9de7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3300" y="444500"/>
            <a:ext cx="16268700" cy="914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340100" y="-241300"/>
            <a:ext cx="27470100" cy="17246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185900" y="1663700"/>
            <a:ext cx="1892300" cy="1181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97100" y="7099300"/>
            <a:ext cx="927100" cy="77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813300" y="2019300"/>
            <a:ext cx="8890000" cy="1117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200900" y="2463800"/>
            <a:ext cx="241300" cy="241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3030200" y="2463800"/>
            <a:ext cx="241300" cy="2413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629900" y="4254500"/>
            <a:ext cx="6705600" cy="647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5257800" y="2476500"/>
            <a:ext cx="241300" cy="241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1087100" y="2476500"/>
            <a:ext cx="241300" cy="241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5257800" y="2108200"/>
            <a:ext cx="81407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286000" y="3759200"/>
            <a:ext cx="21107400" cy="614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65900" y="2032000"/>
            <a:ext cx="49657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295792">
            <a:off x="2003511" y="4340216"/>
            <a:ext cx="9115426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365500" y="3759200"/>
            <a:ext cx="22186900" cy="614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53200" y="2032000"/>
            <a:ext cx="50038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8649946" y="4384275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517900" y="3759200"/>
            <a:ext cx="22339300" cy="614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65900" y="2032000"/>
            <a:ext cx="49657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4001747" y="4384275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01700" y="4064000"/>
            <a:ext cx="17005300" cy="562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594600" y="1905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311900" y="1524000"/>
            <a:ext cx="49022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7837827" y="4384275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54100" y="5194300"/>
            <a:ext cx="17157700" cy="297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86700" y="2794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91300" y="2413000"/>
            <a:ext cx="47752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3875427" y="4263667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990600" y="4533900"/>
            <a:ext cx="19202400" cy="429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86700" y="2794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91300" y="2413000"/>
            <a:ext cx="48895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295792">
            <a:off x="2139863" y="3578217"/>
            <a:ext cx="9115426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01700" y="3860800"/>
            <a:ext cx="17259300" cy="562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86700" y="1905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91300" y="1536700"/>
            <a:ext cx="48895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295792">
            <a:off x="2368463" y="2914270"/>
            <a:ext cx="9115426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8000" y="5219700"/>
            <a:ext cx="17741900" cy="297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86700" y="2794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91300" y="2425700"/>
            <a:ext cx="4927600" cy="32385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11850346" y="4384275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2300" y="4572000"/>
            <a:ext cx="17526000" cy="429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886700" y="27940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91300" y="2413000"/>
            <a:ext cx="49022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501068">
            <a:off x="8066428" y="4949466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546100"/>
            <a:ext cx="17513300" cy="919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854200" y="2362200"/>
            <a:ext cx="13843000" cy="6083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7300" y="3441700"/>
            <a:ext cx="3403600" cy="3403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12800" y="4533900"/>
            <a:ext cx="3594100" cy="3594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720000">
            <a:off x="4102100" y="3111500"/>
            <a:ext cx="2146300" cy="431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9540000">
            <a:off x="12179300" y="7645400"/>
            <a:ext cx="2146300" cy="431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800100"/>
            <a:ext cx="3644900" cy="1117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260600" y="1143000"/>
            <a:ext cx="2286000" cy="1041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838200" y="2387600"/>
            <a:ext cx="20091400" cy="894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546100"/>
            <a:ext cx="17513300" cy="919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854200" y="2362200"/>
            <a:ext cx="13843000" cy="6083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7300" y="3441700"/>
            <a:ext cx="3403600" cy="3403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12800" y="4533900"/>
            <a:ext cx="3594100" cy="3594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720000">
            <a:off x="4102100" y="3111500"/>
            <a:ext cx="2146300" cy="431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9540000">
            <a:off x="12179300" y="7645400"/>
            <a:ext cx="2146300" cy="431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800100"/>
            <a:ext cx="3644900" cy="1117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260600" y="1143000"/>
            <a:ext cx="2286000" cy="1041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1295400" y="1333500"/>
            <a:ext cx="20523200" cy="1106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9042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222500" y="1714500"/>
            <a:ext cx="13843000" cy="7035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251700" y="1397000"/>
            <a:ext cx="3784600" cy="749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06200" y="4254500"/>
            <a:ext cx="6705600" cy="6477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842000" y="1270000"/>
            <a:ext cx="6083300" cy="125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89100" y="2374900"/>
            <a:ext cx="14338300" cy="3568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76300" y="5575300"/>
            <a:ext cx="14579600" cy="2501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30300" y="800100"/>
            <a:ext cx="3644900" cy="1117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260600" y="1143000"/>
            <a:ext cx="22860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E7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03300" y="444500"/>
            <a:ext cx="16268700" cy="9144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3263900" y="1689100"/>
            <a:ext cx="1892300" cy="11811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720000">
            <a:off x="15760700" y="7442200"/>
            <a:ext cx="927100" cy="774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78500" y="1828800"/>
            <a:ext cx="6731000" cy="8509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146800" y="2133600"/>
            <a:ext cx="241300" cy="241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963400" y="2133600"/>
            <a:ext cx="241300" cy="2413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204700" y="4254500"/>
            <a:ext cx="6705600" cy="6477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0" y="1905000"/>
            <a:ext cx="6172200" cy="876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2400300" y="2654300"/>
            <a:ext cx="24028400" cy="11976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549400" y="1346200"/>
            <a:ext cx="2331720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9042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222500" y="1714500"/>
            <a:ext cx="13843000" cy="7277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251700" y="1397000"/>
            <a:ext cx="3784600" cy="749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77700" y="4254500"/>
            <a:ext cx="6705600" cy="6477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30300" y="800100"/>
            <a:ext cx="3644900" cy="1117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524500" y="1270000"/>
            <a:ext cx="6426200" cy="1308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806700" y="2197100"/>
            <a:ext cx="12522200" cy="764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260600" y="1143000"/>
            <a:ext cx="22860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7400" y="4330700"/>
            <a:ext cx="17157700" cy="3238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15100" y="2032000"/>
            <a:ext cx="50419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553200" y="3428241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11300" y="4343400"/>
            <a:ext cx="16535400" cy="3238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53200" y="2032000"/>
            <a:ext cx="50038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447017">
            <a:off x="9654576" y="3492892"/>
            <a:ext cx="8915400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2300" y="4089400"/>
            <a:ext cx="17526000" cy="469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53200" y="2032000"/>
            <a:ext cx="50038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90600" y="4762500"/>
            <a:ext cx="6781800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571500" y="3860800"/>
            <a:ext cx="18745200" cy="614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78600" y="2032000"/>
            <a:ext cx="4927600" cy="32385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447017">
            <a:off x="7139978" y="4483492"/>
            <a:ext cx="8915400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812800" y="4445000"/>
            <a:ext cx="18999200" cy="469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53200" y="2032000"/>
            <a:ext cx="50165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5972174" y="4952243"/>
            <a:ext cx="5610225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58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9100" y="1676400"/>
            <a:ext cx="17513300" cy="806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444500"/>
            <a:ext cx="17233900" cy="939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8900" y="4622800"/>
            <a:ext cx="18643600" cy="469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0800000">
            <a:off x="495300" y="469900"/>
            <a:ext cx="2463800" cy="87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263900" y="457200"/>
            <a:ext cx="48768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85800" y="444500"/>
            <a:ext cx="24638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37100" y="647700"/>
            <a:ext cx="18554700" cy="609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0">
            <a:off x="2147483648" y="2147483648"/>
            <a:ext cx="2147483648" cy="2147483648"/>
            <a:chOff x="0" y="0"/>
            <a:chExt cx="914400" cy="91440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077200" y="2400300"/>
            <a:ext cx="1778000" cy="1778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553200" y="2032000"/>
            <a:ext cx="5016500" cy="32639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295792">
            <a:off x="9471111" y="3698126"/>
            <a:ext cx="9115426" cy="4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agics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On-screen Show (4:3)</ep:PresentationFormat>
  <ep:Paragraphs>0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1</cp:lastModifiedBy>
  <dcterms:modified xsi:type="dcterms:W3CDTF">2024-08-13T02:59:58.654</dcterms:modified>
  <cp:revision>4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