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18" Type="http://schemas.openxmlformats.org/officeDocument/2006/relationships/image" Target="../media/image121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17" Type="http://schemas.openxmlformats.org/officeDocument/2006/relationships/image" Target="../media/image120.png"/><Relationship Id="rId2" Type="http://schemas.openxmlformats.org/officeDocument/2006/relationships/image" Target="../media/image77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116.png"/><Relationship Id="rId15" Type="http://schemas.openxmlformats.org/officeDocument/2006/relationships/image" Target="../media/image118.png"/><Relationship Id="rId10" Type="http://schemas.openxmlformats.org/officeDocument/2006/relationships/image" Target="../media/image60.png"/><Relationship Id="rId4" Type="http://schemas.openxmlformats.org/officeDocument/2006/relationships/image" Target="../media/image115.png"/><Relationship Id="rId9" Type="http://schemas.openxmlformats.org/officeDocument/2006/relationships/image" Target="../media/image58.png"/><Relationship Id="rId14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18" Type="http://schemas.openxmlformats.org/officeDocument/2006/relationships/image" Target="../media/image127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17" Type="http://schemas.openxmlformats.org/officeDocument/2006/relationships/image" Target="../media/image126.png"/><Relationship Id="rId2" Type="http://schemas.openxmlformats.org/officeDocument/2006/relationships/image" Target="../media/image77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116.png"/><Relationship Id="rId15" Type="http://schemas.openxmlformats.org/officeDocument/2006/relationships/image" Target="../media/image124.png"/><Relationship Id="rId10" Type="http://schemas.openxmlformats.org/officeDocument/2006/relationships/image" Target="../media/image60.png"/><Relationship Id="rId4" Type="http://schemas.openxmlformats.org/officeDocument/2006/relationships/image" Target="../media/image122.png"/><Relationship Id="rId9" Type="http://schemas.openxmlformats.org/officeDocument/2006/relationships/image" Target="../media/image58.png"/><Relationship Id="rId1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29.png"/><Relationship Id="rId18" Type="http://schemas.openxmlformats.org/officeDocument/2006/relationships/image" Target="../media/image126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8.png"/><Relationship Id="rId17" Type="http://schemas.openxmlformats.org/officeDocument/2006/relationships/image" Target="../media/image124.png"/><Relationship Id="rId2" Type="http://schemas.openxmlformats.org/officeDocument/2006/relationships/image" Target="../media/image77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122.png"/><Relationship Id="rId10" Type="http://schemas.openxmlformats.org/officeDocument/2006/relationships/image" Target="../media/image82.png"/><Relationship Id="rId19" Type="http://schemas.openxmlformats.org/officeDocument/2006/relationships/image" Target="../media/image127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32.png"/><Relationship Id="rId18" Type="http://schemas.openxmlformats.org/officeDocument/2006/relationships/image" Target="../media/image123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31.png"/><Relationship Id="rId17" Type="http://schemas.openxmlformats.org/officeDocument/2006/relationships/image" Target="../media/image116.png"/><Relationship Id="rId2" Type="http://schemas.openxmlformats.org/officeDocument/2006/relationships/image" Target="../media/image77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134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49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36.png"/><Relationship Id="rId5" Type="http://schemas.openxmlformats.org/officeDocument/2006/relationships/image" Target="../media/image58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57.png"/><Relationship Id="rId9" Type="http://schemas.openxmlformats.org/officeDocument/2006/relationships/image" Target="../media/image83.png"/><Relationship Id="rId14" Type="http://schemas.openxmlformats.org/officeDocument/2006/relationships/image" Target="../media/image1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45.png"/><Relationship Id="rId18" Type="http://schemas.openxmlformats.org/officeDocument/2006/relationships/image" Target="../media/image141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12" Type="http://schemas.openxmlformats.org/officeDocument/2006/relationships/image" Target="../media/image137.png"/><Relationship Id="rId17" Type="http://schemas.openxmlformats.org/officeDocument/2006/relationships/image" Target="../media/image140.png"/><Relationship Id="rId2" Type="http://schemas.openxmlformats.org/officeDocument/2006/relationships/image" Target="../media/image49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44.png"/><Relationship Id="rId5" Type="http://schemas.openxmlformats.org/officeDocument/2006/relationships/image" Target="../media/image58.png"/><Relationship Id="rId15" Type="http://schemas.openxmlformats.org/officeDocument/2006/relationships/image" Target="../media/image146.png"/><Relationship Id="rId10" Type="http://schemas.openxmlformats.org/officeDocument/2006/relationships/image" Target="../media/image135.png"/><Relationship Id="rId4" Type="http://schemas.openxmlformats.org/officeDocument/2006/relationships/image" Target="../media/image57.png"/><Relationship Id="rId9" Type="http://schemas.openxmlformats.org/officeDocument/2006/relationships/image" Target="../media/image83.png"/><Relationship Id="rId14" Type="http://schemas.openxmlformats.org/officeDocument/2006/relationships/image" Target="../media/image1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49.png"/><Relationship Id="rId18" Type="http://schemas.openxmlformats.org/officeDocument/2006/relationships/image" Target="../media/image141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12" Type="http://schemas.openxmlformats.org/officeDocument/2006/relationships/image" Target="../media/image137.png"/><Relationship Id="rId17" Type="http://schemas.openxmlformats.org/officeDocument/2006/relationships/image" Target="../media/image140.png"/><Relationship Id="rId2" Type="http://schemas.openxmlformats.org/officeDocument/2006/relationships/image" Target="../media/image4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48.png"/><Relationship Id="rId5" Type="http://schemas.openxmlformats.org/officeDocument/2006/relationships/image" Target="../media/image58.png"/><Relationship Id="rId15" Type="http://schemas.openxmlformats.org/officeDocument/2006/relationships/image" Target="../media/image150.png"/><Relationship Id="rId10" Type="http://schemas.openxmlformats.org/officeDocument/2006/relationships/image" Target="../media/image135.png"/><Relationship Id="rId4" Type="http://schemas.openxmlformats.org/officeDocument/2006/relationships/image" Target="../media/image57.png"/><Relationship Id="rId9" Type="http://schemas.openxmlformats.org/officeDocument/2006/relationships/image" Target="../media/image83.pn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54.png"/><Relationship Id="rId18" Type="http://schemas.openxmlformats.org/officeDocument/2006/relationships/image" Target="../media/image122.png"/><Relationship Id="rId3" Type="http://schemas.openxmlformats.org/officeDocument/2006/relationships/image" Target="../media/image78.png"/><Relationship Id="rId21" Type="http://schemas.openxmlformats.org/officeDocument/2006/relationships/image" Target="../media/image81.png"/><Relationship Id="rId7" Type="http://schemas.openxmlformats.org/officeDocument/2006/relationships/image" Target="../media/image5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77.png"/><Relationship Id="rId16" Type="http://schemas.openxmlformats.org/officeDocument/2006/relationships/image" Target="../media/image157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52.png"/><Relationship Id="rId5" Type="http://schemas.openxmlformats.org/officeDocument/2006/relationships/image" Target="../media/image56.png"/><Relationship Id="rId15" Type="http://schemas.openxmlformats.org/officeDocument/2006/relationships/image" Target="../media/image156.png"/><Relationship Id="rId10" Type="http://schemas.openxmlformats.org/officeDocument/2006/relationships/image" Target="../media/image83.png"/><Relationship Id="rId19" Type="http://schemas.openxmlformats.org/officeDocument/2006/relationships/image" Target="../media/image116.png"/><Relationship Id="rId4" Type="http://schemas.openxmlformats.org/officeDocument/2006/relationships/image" Target="../media/image49.png"/><Relationship Id="rId9" Type="http://schemas.openxmlformats.org/officeDocument/2006/relationships/image" Target="../media/image82.png"/><Relationship Id="rId14" Type="http://schemas.openxmlformats.org/officeDocument/2006/relationships/image" Target="../media/image15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.pn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image" Target="../media/image78.png"/><Relationship Id="rId21" Type="http://schemas.openxmlformats.org/officeDocument/2006/relationships/image" Target="../media/image164.png"/><Relationship Id="rId7" Type="http://schemas.openxmlformats.org/officeDocument/2006/relationships/image" Target="../media/image58.png"/><Relationship Id="rId12" Type="http://schemas.openxmlformats.org/officeDocument/2006/relationships/image" Target="../media/image152.png"/><Relationship Id="rId17" Type="http://schemas.openxmlformats.org/officeDocument/2006/relationships/image" Target="../media/image156.png"/><Relationship Id="rId25" Type="http://schemas.openxmlformats.org/officeDocument/2006/relationships/image" Target="../media/image168.png"/><Relationship Id="rId33" Type="http://schemas.openxmlformats.org/officeDocument/2006/relationships/image" Target="../media/image159.png"/><Relationship Id="rId2" Type="http://schemas.openxmlformats.org/officeDocument/2006/relationships/image" Target="../media/image77.png"/><Relationship Id="rId16" Type="http://schemas.openxmlformats.org/officeDocument/2006/relationships/image" Target="../media/image158.png"/><Relationship Id="rId20" Type="http://schemas.openxmlformats.org/officeDocument/2006/relationships/image" Target="../media/image163.png"/><Relationship Id="rId29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24" Type="http://schemas.openxmlformats.org/officeDocument/2006/relationships/image" Target="../media/image167.png"/><Relationship Id="rId32" Type="http://schemas.openxmlformats.org/officeDocument/2006/relationships/image" Target="../media/image116.png"/><Relationship Id="rId5" Type="http://schemas.openxmlformats.org/officeDocument/2006/relationships/image" Target="../media/image56.png"/><Relationship Id="rId15" Type="http://schemas.openxmlformats.org/officeDocument/2006/relationships/image" Target="../media/image157.png"/><Relationship Id="rId23" Type="http://schemas.openxmlformats.org/officeDocument/2006/relationships/image" Target="../media/image166.png"/><Relationship Id="rId28" Type="http://schemas.openxmlformats.org/officeDocument/2006/relationships/image" Target="../media/image171.png"/><Relationship Id="rId10" Type="http://schemas.openxmlformats.org/officeDocument/2006/relationships/image" Target="../media/image82.png"/><Relationship Id="rId19" Type="http://schemas.openxmlformats.org/officeDocument/2006/relationships/image" Target="../media/image162.png"/><Relationship Id="rId31" Type="http://schemas.openxmlformats.org/officeDocument/2006/relationships/image" Target="../media/image12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60.png"/><Relationship Id="rId22" Type="http://schemas.openxmlformats.org/officeDocument/2006/relationships/image" Target="../media/image165.png"/><Relationship Id="rId27" Type="http://schemas.openxmlformats.org/officeDocument/2006/relationships/image" Target="../media/image170.png"/><Relationship Id="rId30" Type="http://schemas.openxmlformats.org/officeDocument/2006/relationships/image" Target="../media/image173.png"/><Relationship Id="rId8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" Type="http://schemas.openxmlformats.org/officeDocument/2006/relationships/image" Target="../media/image78.png"/><Relationship Id="rId21" Type="http://schemas.openxmlformats.org/officeDocument/2006/relationships/image" Target="../media/image182.png"/><Relationship Id="rId7" Type="http://schemas.openxmlformats.org/officeDocument/2006/relationships/image" Target="../media/image58.png"/><Relationship Id="rId12" Type="http://schemas.openxmlformats.org/officeDocument/2006/relationships/image" Target="../media/image116.png"/><Relationship Id="rId17" Type="http://schemas.openxmlformats.org/officeDocument/2006/relationships/image" Target="../media/image178.png"/><Relationship Id="rId2" Type="http://schemas.openxmlformats.org/officeDocument/2006/relationships/image" Target="../media/image77.png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22.png"/><Relationship Id="rId5" Type="http://schemas.openxmlformats.org/officeDocument/2006/relationships/image" Target="../media/image56.png"/><Relationship Id="rId15" Type="http://schemas.openxmlformats.org/officeDocument/2006/relationships/image" Target="../media/image176.png"/><Relationship Id="rId10" Type="http://schemas.openxmlformats.org/officeDocument/2006/relationships/image" Target="../media/image82.png"/><Relationship Id="rId19" Type="http://schemas.openxmlformats.org/officeDocument/2006/relationships/image" Target="../media/image180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22.png"/><Relationship Id="rId18" Type="http://schemas.openxmlformats.org/officeDocument/2006/relationships/image" Target="../media/image188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84.png"/><Relationship Id="rId17" Type="http://schemas.openxmlformats.org/officeDocument/2006/relationships/image" Target="../media/image187.png"/><Relationship Id="rId2" Type="http://schemas.openxmlformats.org/officeDocument/2006/relationships/image" Target="../media/image77.png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83.png"/><Relationship Id="rId5" Type="http://schemas.openxmlformats.org/officeDocument/2006/relationships/image" Target="../media/image56.png"/><Relationship Id="rId15" Type="http://schemas.openxmlformats.org/officeDocument/2006/relationships/image" Target="../media/image185.png"/><Relationship Id="rId10" Type="http://schemas.openxmlformats.org/officeDocument/2006/relationships/image" Target="../media/image82.png"/><Relationship Id="rId19" Type="http://schemas.openxmlformats.org/officeDocument/2006/relationships/image" Target="../media/image189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8" Type="http://schemas.openxmlformats.org/officeDocument/2006/relationships/image" Target="../media/image193.png"/><Relationship Id="rId26" Type="http://schemas.openxmlformats.org/officeDocument/2006/relationships/image" Target="../media/image201.png"/><Relationship Id="rId39" Type="http://schemas.openxmlformats.org/officeDocument/2006/relationships/image" Target="../media/image213.png"/><Relationship Id="rId21" Type="http://schemas.openxmlformats.org/officeDocument/2006/relationships/image" Target="../media/image196.png"/><Relationship Id="rId34" Type="http://schemas.openxmlformats.org/officeDocument/2006/relationships/image" Target="../media/image208.png"/><Relationship Id="rId42" Type="http://schemas.openxmlformats.org/officeDocument/2006/relationships/image" Target="../media/image216.png"/><Relationship Id="rId7" Type="http://schemas.openxmlformats.org/officeDocument/2006/relationships/image" Target="../media/image58.png"/><Relationship Id="rId2" Type="http://schemas.openxmlformats.org/officeDocument/2006/relationships/image" Target="../media/image77.png"/><Relationship Id="rId16" Type="http://schemas.openxmlformats.org/officeDocument/2006/relationships/image" Target="../media/image191.png"/><Relationship Id="rId29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83.png"/><Relationship Id="rId24" Type="http://schemas.openxmlformats.org/officeDocument/2006/relationships/image" Target="../media/image199.png"/><Relationship Id="rId32" Type="http://schemas.openxmlformats.org/officeDocument/2006/relationships/image" Target="../media/image206.png"/><Relationship Id="rId37" Type="http://schemas.openxmlformats.org/officeDocument/2006/relationships/image" Target="../media/image211.png"/><Relationship Id="rId40" Type="http://schemas.openxmlformats.org/officeDocument/2006/relationships/image" Target="../media/image214.png"/><Relationship Id="rId45" Type="http://schemas.openxmlformats.org/officeDocument/2006/relationships/image" Target="../media/image188.png"/><Relationship Id="rId5" Type="http://schemas.openxmlformats.org/officeDocument/2006/relationships/image" Target="../media/image56.pn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28" Type="http://schemas.openxmlformats.org/officeDocument/2006/relationships/image" Target="../media/image202.png"/><Relationship Id="rId36" Type="http://schemas.openxmlformats.org/officeDocument/2006/relationships/image" Target="../media/image210.png"/><Relationship Id="rId10" Type="http://schemas.openxmlformats.org/officeDocument/2006/relationships/image" Target="../media/image82.png"/><Relationship Id="rId19" Type="http://schemas.openxmlformats.org/officeDocument/2006/relationships/image" Target="../media/image194.png"/><Relationship Id="rId31" Type="http://schemas.openxmlformats.org/officeDocument/2006/relationships/image" Target="../media/image205.png"/><Relationship Id="rId44" Type="http://schemas.openxmlformats.org/officeDocument/2006/relationships/image" Target="../media/image218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16.png"/><Relationship Id="rId22" Type="http://schemas.openxmlformats.org/officeDocument/2006/relationships/image" Target="../media/image197.png"/><Relationship Id="rId27" Type="http://schemas.openxmlformats.org/officeDocument/2006/relationships/image" Target="../media/image186.png"/><Relationship Id="rId30" Type="http://schemas.openxmlformats.org/officeDocument/2006/relationships/image" Target="../media/image204.png"/><Relationship Id="rId35" Type="http://schemas.openxmlformats.org/officeDocument/2006/relationships/image" Target="../media/image209.png"/><Relationship Id="rId43" Type="http://schemas.openxmlformats.org/officeDocument/2006/relationships/image" Target="../media/image217.png"/><Relationship Id="rId8" Type="http://schemas.openxmlformats.org/officeDocument/2006/relationships/image" Target="../media/image60.png"/><Relationship Id="rId3" Type="http://schemas.openxmlformats.org/officeDocument/2006/relationships/image" Target="../media/image78.png"/><Relationship Id="rId12" Type="http://schemas.openxmlformats.org/officeDocument/2006/relationships/image" Target="../media/image184.png"/><Relationship Id="rId17" Type="http://schemas.openxmlformats.org/officeDocument/2006/relationships/image" Target="../media/image192.png"/><Relationship Id="rId25" Type="http://schemas.openxmlformats.org/officeDocument/2006/relationships/image" Target="../media/image200.png"/><Relationship Id="rId33" Type="http://schemas.openxmlformats.org/officeDocument/2006/relationships/image" Target="../media/image207.png"/><Relationship Id="rId38" Type="http://schemas.openxmlformats.org/officeDocument/2006/relationships/image" Target="../media/image212.png"/><Relationship Id="rId46" Type="http://schemas.openxmlformats.org/officeDocument/2006/relationships/image" Target="../media/image219.png"/><Relationship Id="rId20" Type="http://schemas.openxmlformats.org/officeDocument/2006/relationships/image" Target="../media/image195.png"/><Relationship Id="rId41" Type="http://schemas.openxmlformats.org/officeDocument/2006/relationships/image" Target="../media/image2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20.png"/><Relationship Id="rId18" Type="http://schemas.openxmlformats.org/officeDocument/2006/relationships/image" Target="../media/image188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16.png"/><Relationship Id="rId17" Type="http://schemas.openxmlformats.org/officeDocument/2006/relationships/image" Target="../media/image224.png"/><Relationship Id="rId2" Type="http://schemas.openxmlformats.org/officeDocument/2006/relationships/image" Target="../media/image77.png"/><Relationship Id="rId16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22.png"/><Relationship Id="rId5" Type="http://schemas.openxmlformats.org/officeDocument/2006/relationships/image" Target="../media/image56.png"/><Relationship Id="rId15" Type="http://schemas.openxmlformats.org/officeDocument/2006/relationships/image" Target="../media/image222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16.png"/><Relationship Id="rId17" Type="http://schemas.openxmlformats.org/officeDocument/2006/relationships/image" Target="../media/image229.png"/><Relationship Id="rId2" Type="http://schemas.openxmlformats.org/officeDocument/2006/relationships/image" Target="../media/image77.png"/><Relationship Id="rId16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22.png"/><Relationship Id="rId5" Type="http://schemas.openxmlformats.org/officeDocument/2006/relationships/image" Target="../media/image56.png"/><Relationship Id="rId15" Type="http://schemas.openxmlformats.org/officeDocument/2006/relationships/image" Target="../media/image227.png"/><Relationship Id="rId10" Type="http://schemas.openxmlformats.org/officeDocument/2006/relationships/image" Target="../media/image82.png"/><Relationship Id="rId19" Type="http://schemas.openxmlformats.org/officeDocument/2006/relationships/image" Target="../media/image231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32.png"/><Relationship Id="rId18" Type="http://schemas.openxmlformats.org/officeDocument/2006/relationships/image" Target="../media/image237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16.png"/><Relationship Id="rId17" Type="http://schemas.openxmlformats.org/officeDocument/2006/relationships/image" Target="../media/image236.png"/><Relationship Id="rId2" Type="http://schemas.openxmlformats.org/officeDocument/2006/relationships/image" Target="../media/image77.png"/><Relationship Id="rId16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22.png"/><Relationship Id="rId5" Type="http://schemas.openxmlformats.org/officeDocument/2006/relationships/image" Target="../media/image56.png"/><Relationship Id="rId15" Type="http://schemas.openxmlformats.org/officeDocument/2006/relationships/image" Target="../media/image234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22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88.png"/><Relationship Id="rId2" Type="http://schemas.openxmlformats.org/officeDocument/2006/relationships/image" Target="../media/image77.png"/><Relationship Id="rId16" Type="http://schemas.openxmlformats.org/officeDocument/2006/relationships/image" Target="../media/image2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38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22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88.png"/><Relationship Id="rId2" Type="http://schemas.openxmlformats.org/officeDocument/2006/relationships/image" Target="../media/image77.pn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40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42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88.png"/><Relationship Id="rId2" Type="http://schemas.openxmlformats.org/officeDocument/2006/relationships/image" Target="../media/image77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122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42.png"/><Relationship Id="rId18" Type="http://schemas.openxmlformats.org/officeDocument/2006/relationships/image" Target="../media/image248.png"/><Relationship Id="rId26" Type="http://schemas.openxmlformats.org/officeDocument/2006/relationships/image" Target="../media/image256.png"/><Relationship Id="rId3" Type="http://schemas.openxmlformats.org/officeDocument/2006/relationships/image" Target="../media/image78.png"/><Relationship Id="rId21" Type="http://schemas.openxmlformats.org/officeDocument/2006/relationships/image" Target="../media/image251.png"/><Relationship Id="rId7" Type="http://schemas.openxmlformats.org/officeDocument/2006/relationships/image" Target="../media/image58.png"/><Relationship Id="rId12" Type="http://schemas.openxmlformats.org/officeDocument/2006/relationships/image" Target="../media/image188.png"/><Relationship Id="rId17" Type="http://schemas.openxmlformats.org/officeDocument/2006/relationships/image" Target="../media/image247.png"/><Relationship Id="rId25" Type="http://schemas.openxmlformats.org/officeDocument/2006/relationships/image" Target="../media/image255.png"/><Relationship Id="rId2" Type="http://schemas.openxmlformats.org/officeDocument/2006/relationships/image" Target="../media/image77.png"/><Relationship Id="rId16" Type="http://schemas.openxmlformats.org/officeDocument/2006/relationships/image" Target="../media/image246.png"/><Relationship Id="rId20" Type="http://schemas.openxmlformats.org/officeDocument/2006/relationships/image" Target="../media/image250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24" Type="http://schemas.openxmlformats.org/officeDocument/2006/relationships/image" Target="../media/image254.png"/><Relationship Id="rId5" Type="http://schemas.openxmlformats.org/officeDocument/2006/relationships/image" Target="../media/image56.png"/><Relationship Id="rId15" Type="http://schemas.openxmlformats.org/officeDocument/2006/relationships/image" Target="../media/image245.png"/><Relationship Id="rId23" Type="http://schemas.openxmlformats.org/officeDocument/2006/relationships/image" Target="../media/image253.png"/><Relationship Id="rId28" Type="http://schemas.openxmlformats.org/officeDocument/2006/relationships/image" Target="../media/image122.png"/><Relationship Id="rId10" Type="http://schemas.openxmlformats.org/officeDocument/2006/relationships/image" Target="../media/image82.png"/><Relationship Id="rId19" Type="http://schemas.openxmlformats.org/officeDocument/2006/relationships/image" Target="../media/image249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44.png"/><Relationship Id="rId22" Type="http://schemas.openxmlformats.org/officeDocument/2006/relationships/image" Target="../media/image252.png"/><Relationship Id="rId27" Type="http://schemas.openxmlformats.org/officeDocument/2006/relationships/image" Target="../media/image257.png"/><Relationship Id="rId30" Type="http://schemas.openxmlformats.org/officeDocument/2006/relationships/image" Target="../media/image2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59.png"/><Relationship Id="rId18" Type="http://schemas.openxmlformats.org/officeDocument/2006/relationships/image" Target="../media/image264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2.png"/><Relationship Id="rId17" Type="http://schemas.openxmlformats.org/officeDocument/2006/relationships/image" Target="../media/image263.png"/><Relationship Id="rId2" Type="http://schemas.openxmlformats.org/officeDocument/2006/relationships/image" Target="../media/image77.png"/><Relationship Id="rId16" Type="http://schemas.openxmlformats.org/officeDocument/2006/relationships/image" Target="../media/image2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61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image" Target="../media/image63.png"/><Relationship Id="rId21" Type="http://schemas.openxmlformats.org/officeDocument/2006/relationships/image" Target="../media/image34.png"/><Relationship Id="rId7" Type="http://schemas.openxmlformats.org/officeDocument/2006/relationships/image" Target="../media/image56.png"/><Relationship Id="rId12" Type="http://schemas.openxmlformats.org/officeDocument/2006/relationships/image" Target="../media/image68.png"/><Relationship Id="rId17" Type="http://schemas.openxmlformats.org/officeDocument/2006/relationships/image" Target="../media/image50.png"/><Relationship Id="rId2" Type="http://schemas.openxmlformats.org/officeDocument/2006/relationships/image" Target="../media/image62.png"/><Relationship Id="rId16" Type="http://schemas.openxmlformats.org/officeDocument/2006/relationships/image" Target="../media/image72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image" Target="../media/image64.png"/><Relationship Id="rId9" Type="http://schemas.openxmlformats.org/officeDocument/2006/relationships/image" Target="../media/image58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60.png"/><Relationship Id="rId18" Type="http://schemas.openxmlformats.org/officeDocument/2006/relationships/image" Target="../media/image265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2.png"/><Relationship Id="rId17" Type="http://schemas.openxmlformats.org/officeDocument/2006/relationships/image" Target="../media/image264.png"/><Relationship Id="rId2" Type="http://schemas.openxmlformats.org/officeDocument/2006/relationships/image" Target="../media/image77.png"/><Relationship Id="rId16" Type="http://schemas.openxmlformats.org/officeDocument/2006/relationships/image" Target="../media/image263.png"/><Relationship Id="rId20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62.png"/><Relationship Id="rId10" Type="http://schemas.openxmlformats.org/officeDocument/2006/relationships/image" Target="../media/image82.png"/><Relationship Id="rId19" Type="http://schemas.openxmlformats.org/officeDocument/2006/relationships/image" Target="../media/image266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61.png"/><Relationship Id="rId18" Type="http://schemas.openxmlformats.org/officeDocument/2006/relationships/image" Target="../media/image259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2.png"/><Relationship Id="rId17" Type="http://schemas.openxmlformats.org/officeDocument/2006/relationships/image" Target="../media/image267.png"/><Relationship Id="rId2" Type="http://schemas.openxmlformats.org/officeDocument/2006/relationships/image" Target="../media/image77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63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61.png"/><Relationship Id="rId18" Type="http://schemas.openxmlformats.org/officeDocument/2006/relationships/image" Target="../media/image268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2.png"/><Relationship Id="rId17" Type="http://schemas.openxmlformats.org/officeDocument/2006/relationships/image" Target="../media/image267.png"/><Relationship Id="rId2" Type="http://schemas.openxmlformats.org/officeDocument/2006/relationships/image" Target="../media/image77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63.png"/><Relationship Id="rId10" Type="http://schemas.openxmlformats.org/officeDocument/2006/relationships/image" Target="../media/image82.png"/><Relationship Id="rId19" Type="http://schemas.openxmlformats.org/officeDocument/2006/relationships/image" Target="../media/image259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61.png"/><Relationship Id="rId18" Type="http://schemas.openxmlformats.org/officeDocument/2006/relationships/image" Target="../media/image259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2.png"/><Relationship Id="rId17" Type="http://schemas.openxmlformats.org/officeDocument/2006/relationships/image" Target="../media/image269.png"/><Relationship Id="rId2" Type="http://schemas.openxmlformats.org/officeDocument/2006/relationships/image" Target="../media/image77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63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61.png"/><Relationship Id="rId18" Type="http://schemas.openxmlformats.org/officeDocument/2006/relationships/image" Target="../media/image270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2.png"/><Relationship Id="rId17" Type="http://schemas.openxmlformats.org/officeDocument/2006/relationships/image" Target="../media/image269.png"/><Relationship Id="rId2" Type="http://schemas.openxmlformats.org/officeDocument/2006/relationships/image" Target="../media/image77.png"/><Relationship Id="rId16" Type="http://schemas.openxmlformats.org/officeDocument/2006/relationships/image" Target="../media/image264.png"/><Relationship Id="rId20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63.png"/><Relationship Id="rId10" Type="http://schemas.openxmlformats.org/officeDocument/2006/relationships/image" Target="../media/image82.png"/><Relationship Id="rId19" Type="http://schemas.openxmlformats.org/officeDocument/2006/relationships/image" Target="../media/image271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72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12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59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75.png"/><Relationship Id="rId18" Type="http://schemas.openxmlformats.org/officeDocument/2006/relationships/image" Target="../media/image279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274.png"/><Relationship Id="rId17" Type="http://schemas.openxmlformats.org/officeDocument/2006/relationships/image" Target="../media/image215.png"/><Relationship Id="rId2" Type="http://schemas.openxmlformats.org/officeDocument/2006/relationships/image" Target="../media/image77.png"/><Relationship Id="rId16" Type="http://schemas.openxmlformats.org/officeDocument/2006/relationships/image" Target="../media/image2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77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74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280.png"/><Relationship Id="rId17" Type="http://schemas.openxmlformats.org/officeDocument/2006/relationships/image" Target="../media/image282.png"/><Relationship Id="rId2" Type="http://schemas.openxmlformats.org/officeDocument/2006/relationships/image" Target="../media/image77.png"/><Relationship Id="rId16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76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75.png"/><Relationship Id="rId3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2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284.png"/><Relationship Id="rId10" Type="http://schemas.openxmlformats.org/officeDocument/2006/relationships/image" Target="../media/image82.png"/><Relationship Id="rId4" Type="http://schemas.openxmlformats.org/officeDocument/2006/relationships/image" Target="../media/image49.png"/><Relationship Id="rId9" Type="http://schemas.openxmlformats.org/officeDocument/2006/relationships/image" Target="../media/image81.png"/><Relationship Id="rId14" Type="http://schemas.openxmlformats.org/officeDocument/2006/relationships/image" Target="../media/image276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6.png"/><Relationship Id="rId18" Type="http://schemas.openxmlformats.org/officeDocument/2006/relationships/image" Target="../media/image301.png"/><Relationship Id="rId26" Type="http://schemas.openxmlformats.org/officeDocument/2006/relationships/image" Target="../media/image309.png"/><Relationship Id="rId3" Type="http://schemas.openxmlformats.org/officeDocument/2006/relationships/image" Target="../media/image286.png"/><Relationship Id="rId21" Type="http://schemas.openxmlformats.org/officeDocument/2006/relationships/image" Target="../media/image304.png"/><Relationship Id="rId34" Type="http://schemas.openxmlformats.org/officeDocument/2006/relationships/image" Target="../media/image317.png"/><Relationship Id="rId7" Type="http://schemas.openxmlformats.org/officeDocument/2006/relationships/image" Target="../media/image290.png"/><Relationship Id="rId12" Type="http://schemas.openxmlformats.org/officeDocument/2006/relationships/image" Target="../media/image295.png"/><Relationship Id="rId17" Type="http://schemas.openxmlformats.org/officeDocument/2006/relationships/image" Target="../media/image300.png"/><Relationship Id="rId25" Type="http://schemas.openxmlformats.org/officeDocument/2006/relationships/image" Target="../media/image308.png"/><Relationship Id="rId33" Type="http://schemas.openxmlformats.org/officeDocument/2006/relationships/image" Target="../media/image316.png"/><Relationship Id="rId2" Type="http://schemas.openxmlformats.org/officeDocument/2006/relationships/image" Target="../media/image285.png"/><Relationship Id="rId16" Type="http://schemas.openxmlformats.org/officeDocument/2006/relationships/image" Target="../media/image299.png"/><Relationship Id="rId20" Type="http://schemas.openxmlformats.org/officeDocument/2006/relationships/image" Target="../media/image303.png"/><Relationship Id="rId29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24" Type="http://schemas.openxmlformats.org/officeDocument/2006/relationships/image" Target="../media/image307.png"/><Relationship Id="rId32" Type="http://schemas.openxmlformats.org/officeDocument/2006/relationships/image" Target="../media/image315.png"/><Relationship Id="rId5" Type="http://schemas.openxmlformats.org/officeDocument/2006/relationships/image" Target="../media/image288.png"/><Relationship Id="rId15" Type="http://schemas.openxmlformats.org/officeDocument/2006/relationships/image" Target="../media/image298.png"/><Relationship Id="rId23" Type="http://schemas.openxmlformats.org/officeDocument/2006/relationships/image" Target="../media/image306.png"/><Relationship Id="rId28" Type="http://schemas.openxmlformats.org/officeDocument/2006/relationships/image" Target="../media/image311.png"/><Relationship Id="rId36" Type="http://schemas.openxmlformats.org/officeDocument/2006/relationships/image" Target="../media/image319.png"/><Relationship Id="rId10" Type="http://schemas.openxmlformats.org/officeDocument/2006/relationships/image" Target="../media/image293.png"/><Relationship Id="rId19" Type="http://schemas.openxmlformats.org/officeDocument/2006/relationships/image" Target="../media/image302.png"/><Relationship Id="rId31" Type="http://schemas.openxmlformats.org/officeDocument/2006/relationships/image" Target="../media/image314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Relationship Id="rId14" Type="http://schemas.openxmlformats.org/officeDocument/2006/relationships/image" Target="../media/image297.png"/><Relationship Id="rId22" Type="http://schemas.openxmlformats.org/officeDocument/2006/relationships/image" Target="../media/image305.png"/><Relationship Id="rId27" Type="http://schemas.openxmlformats.org/officeDocument/2006/relationships/image" Target="../media/image310.png"/><Relationship Id="rId30" Type="http://schemas.openxmlformats.org/officeDocument/2006/relationships/image" Target="../media/image313.png"/><Relationship Id="rId35" Type="http://schemas.openxmlformats.org/officeDocument/2006/relationships/image" Target="../media/image318.png"/><Relationship Id="rId8" Type="http://schemas.openxmlformats.org/officeDocument/2006/relationships/image" Target="../media/image2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10" Type="http://schemas.openxmlformats.org/officeDocument/2006/relationships/image" Target="../media/image60.png"/><Relationship Id="rId4" Type="http://schemas.openxmlformats.org/officeDocument/2006/relationships/image" Target="../media/image79.png"/><Relationship Id="rId9" Type="http://schemas.openxmlformats.org/officeDocument/2006/relationships/image" Target="../media/image58.png"/><Relationship Id="rId1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18" Type="http://schemas.openxmlformats.org/officeDocument/2006/relationships/image" Target="../media/image91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17" Type="http://schemas.openxmlformats.org/officeDocument/2006/relationships/image" Target="../media/image90.png"/><Relationship Id="rId2" Type="http://schemas.openxmlformats.org/officeDocument/2006/relationships/image" Target="../media/image77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80.png"/><Relationship Id="rId15" Type="http://schemas.openxmlformats.org/officeDocument/2006/relationships/image" Target="../media/image88.png"/><Relationship Id="rId10" Type="http://schemas.openxmlformats.org/officeDocument/2006/relationships/image" Target="../media/image60.png"/><Relationship Id="rId19" Type="http://schemas.openxmlformats.org/officeDocument/2006/relationships/image" Target="../media/image92.png"/><Relationship Id="rId4" Type="http://schemas.openxmlformats.org/officeDocument/2006/relationships/image" Target="../media/image79.png"/><Relationship Id="rId9" Type="http://schemas.openxmlformats.org/officeDocument/2006/relationships/image" Target="../media/image58.png"/><Relationship Id="rId1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17" Type="http://schemas.openxmlformats.org/officeDocument/2006/relationships/image" Target="../media/image97.png"/><Relationship Id="rId2" Type="http://schemas.openxmlformats.org/officeDocument/2006/relationships/image" Target="../media/image77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80.png"/><Relationship Id="rId15" Type="http://schemas.openxmlformats.org/officeDocument/2006/relationships/image" Target="../media/image95.png"/><Relationship Id="rId10" Type="http://schemas.openxmlformats.org/officeDocument/2006/relationships/image" Target="../media/image60.png"/><Relationship Id="rId4" Type="http://schemas.openxmlformats.org/officeDocument/2006/relationships/image" Target="../media/image79.png"/><Relationship Id="rId9" Type="http://schemas.openxmlformats.org/officeDocument/2006/relationships/image" Target="../media/image58.png"/><Relationship Id="rId1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18" Type="http://schemas.openxmlformats.org/officeDocument/2006/relationships/image" Target="../media/image104.png"/><Relationship Id="rId3" Type="http://schemas.openxmlformats.org/officeDocument/2006/relationships/image" Target="../media/image99.png"/><Relationship Id="rId21" Type="http://schemas.openxmlformats.org/officeDocument/2006/relationships/image" Target="../media/image107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1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80.png"/><Relationship Id="rId15" Type="http://schemas.openxmlformats.org/officeDocument/2006/relationships/image" Target="../media/image101.png"/><Relationship Id="rId10" Type="http://schemas.openxmlformats.org/officeDocument/2006/relationships/image" Target="../media/image60.png"/><Relationship Id="rId19" Type="http://schemas.openxmlformats.org/officeDocument/2006/relationships/image" Target="../media/image105.png"/><Relationship Id="rId4" Type="http://schemas.openxmlformats.org/officeDocument/2006/relationships/image" Target="../media/image79.png"/><Relationship Id="rId9" Type="http://schemas.openxmlformats.org/officeDocument/2006/relationships/image" Target="../media/image58.png"/><Relationship Id="rId1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80.png"/><Relationship Id="rId15" Type="http://schemas.openxmlformats.org/officeDocument/2006/relationships/image" Target="../media/image109.png"/><Relationship Id="rId10" Type="http://schemas.openxmlformats.org/officeDocument/2006/relationships/image" Target="../media/image60.png"/><Relationship Id="rId4" Type="http://schemas.openxmlformats.org/officeDocument/2006/relationships/image" Target="../media/image79.png"/><Relationship Id="rId9" Type="http://schemas.openxmlformats.org/officeDocument/2006/relationships/image" Target="../media/image58.png"/><Relationship Id="rId14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82.png"/><Relationship Id="rId17" Type="http://schemas.openxmlformats.org/officeDocument/2006/relationships/image" Target="../media/image114.png"/><Relationship Id="rId2" Type="http://schemas.openxmlformats.org/officeDocument/2006/relationships/image" Target="../media/image77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1.png"/><Relationship Id="rId5" Type="http://schemas.openxmlformats.org/officeDocument/2006/relationships/image" Target="../media/image80.png"/><Relationship Id="rId15" Type="http://schemas.openxmlformats.org/officeDocument/2006/relationships/image" Target="../media/image112.png"/><Relationship Id="rId10" Type="http://schemas.openxmlformats.org/officeDocument/2006/relationships/image" Target="../media/image60.png"/><Relationship Id="rId4" Type="http://schemas.openxmlformats.org/officeDocument/2006/relationships/image" Target="../media/image79.png"/><Relationship Id="rId9" Type="http://schemas.openxmlformats.org/officeDocument/2006/relationships/image" Target="../media/image58.png"/><Relationship Id="rId14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70535" y="4229890"/>
            <a:ext cx="1110360" cy="1566287"/>
            <a:chOff x="270535" y="4229890"/>
            <a:chExt cx="1110360" cy="156628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440000">
              <a:off x="270535" y="4229890"/>
              <a:ext cx="1110360" cy="156628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111216" y="439235"/>
            <a:ext cx="1084315" cy="1084315"/>
            <a:chOff x="7111216" y="439235"/>
            <a:chExt cx="1084315" cy="108431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3000000">
              <a:off x="7111216" y="439235"/>
              <a:ext cx="1084315" cy="108431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370751" y="-227944"/>
            <a:ext cx="1106408" cy="1106408"/>
            <a:chOff x="10370751" y="-227944"/>
            <a:chExt cx="1106408" cy="110640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0000">
              <a:off x="10370751" y="-227944"/>
              <a:ext cx="1106408" cy="110640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223793" y="9479905"/>
            <a:ext cx="1346734" cy="1346734"/>
            <a:chOff x="5223793" y="9479905"/>
            <a:chExt cx="1346734" cy="134673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">
              <a:off x="5223793" y="9479905"/>
              <a:ext cx="1346734" cy="134673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610053" y="-264700"/>
            <a:ext cx="1149993" cy="1234951"/>
            <a:chOff x="13610053" y="-264700"/>
            <a:chExt cx="1149993" cy="123495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080000">
              <a:off x="13610053" y="-264700"/>
              <a:ext cx="1149993" cy="123495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3453258" y="8468162"/>
            <a:ext cx="1962859" cy="1962859"/>
            <a:chOff x="3453258" y="8468162"/>
            <a:chExt cx="1962859" cy="196285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3453258" y="8468162"/>
              <a:ext cx="1962859" cy="196285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5542" y="7584"/>
            <a:ext cx="2414500" cy="2091561"/>
            <a:chOff x="25542" y="7584"/>
            <a:chExt cx="2414500" cy="209156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260000">
              <a:off x="25542" y="7584"/>
              <a:ext cx="2414500" cy="209156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862378" y="9148446"/>
            <a:ext cx="1107433" cy="1107433"/>
            <a:chOff x="6862378" y="9148446"/>
            <a:chExt cx="1107433" cy="1107433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260000">
              <a:off x="6862378" y="9148446"/>
              <a:ext cx="1107433" cy="110743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280431" y="9605505"/>
            <a:ext cx="943932" cy="943932"/>
            <a:chOff x="13280431" y="9605505"/>
            <a:chExt cx="943932" cy="943932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440000">
              <a:off x="13280431" y="9605505"/>
              <a:ext cx="943932" cy="94393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774642" y="352052"/>
            <a:ext cx="689245" cy="528995"/>
            <a:chOff x="2774642" y="352052"/>
            <a:chExt cx="689245" cy="528995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74642" y="352052"/>
              <a:ext cx="689245" cy="52899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94962" y="7471883"/>
            <a:ext cx="1062746" cy="1062746"/>
            <a:chOff x="94962" y="7471883"/>
            <a:chExt cx="1062746" cy="1062746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2100000">
              <a:off x="94962" y="7471883"/>
              <a:ext cx="1062746" cy="106274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558822" y="4749450"/>
            <a:ext cx="1443595" cy="1443595"/>
            <a:chOff x="16558822" y="4749450"/>
            <a:chExt cx="1443595" cy="144359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558822" y="4749450"/>
              <a:ext cx="1443595" cy="144359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8179841" y="9567352"/>
            <a:ext cx="1997979" cy="962705"/>
            <a:chOff x="8179841" y="9567352"/>
            <a:chExt cx="1997979" cy="96270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2100000">
              <a:off x="8179841" y="9567352"/>
              <a:ext cx="1997979" cy="96270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5234182" y="140405"/>
            <a:ext cx="1655383" cy="2200385"/>
            <a:chOff x="5234182" y="140405"/>
            <a:chExt cx="1655383" cy="2200385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34182" y="140405"/>
              <a:ext cx="1655383" cy="2200385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5697445" y="214728"/>
            <a:ext cx="1123168" cy="1406569"/>
            <a:chOff x="15697445" y="214728"/>
            <a:chExt cx="1123168" cy="1406569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-1440000">
              <a:off x="15697445" y="214728"/>
              <a:ext cx="1123168" cy="1406569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6414756" y="9473118"/>
            <a:ext cx="998546" cy="998546"/>
            <a:chOff x="16414756" y="9473118"/>
            <a:chExt cx="998546" cy="998546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1560000">
              <a:off x="16414756" y="9473118"/>
              <a:ext cx="998546" cy="998546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2436644" y="9617120"/>
            <a:ext cx="945920" cy="945920"/>
            <a:chOff x="2436644" y="9617120"/>
            <a:chExt cx="945920" cy="945920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440000">
              <a:off x="2436644" y="9617120"/>
              <a:ext cx="945920" cy="945920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1991151" y="452850"/>
            <a:ext cx="913538" cy="913538"/>
            <a:chOff x="11991151" y="452850"/>
            <a:chExt cx="913538" cy="913538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440000">
              <a:off x="11991151" y="452850"/>
              <a:ext cx="913538" cy="913538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7463379" y="3820248"/>
            <a:ext cx="932948" cy="1094279"/>
            <a:chOff x="17463379" y="3820248"/>
            <a:chExt cx="932948" cy="1094279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1020000">
              <a:off x="17463379" y="3820248"/>
              <a:ext cx="932948" cy="109427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6713582" y="6511168"/>
            <a:ext cx="1143685" cy="1083038"/>
            <a:chOff x="16713582" y="6511168"/>
            <a:chExt cx="1143685" cy="1083038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840000">
              <a:off x="16713582" y="6511168"/>
              <a:ext cx="1143685" cy="1083038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1761576" y="9201463"/>
            <a:ext cx="1243807" cy="828819"/>
            <a:chOff x="11761576" y="9201463"/>
            <a:chExt cx="1243807" cy="828819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1320000">
              <a:off x="11761576" y="9201463"/>
              <a:ext cx="1243807" cy="828819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6763841" y="7566476"/>
            <a:ext cx="2015505" cy="2015505"/>
            <a:chOff x="16763841" y="7566476"/>
            <a:chExt cx="2015505" cy="2015505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1440000">
              <a:off x="16763841" y="7566476"/>
              <a:ext cx="2015505" cy="2015505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480689" y="1182806"/>
            <a:ext cx="15324336" cy="7920102"/>
            <a:chOff x="1480689" y="1182806"/>
            <a:chExt cx="15324336" cy="7920102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80689" y="1182806"/>
              <a:ext cx="15324336" cy="7920102"/>
            </a:xfrm>
            <a:prstGeom prst="rect">
              <a:avLst/>
            </a:prstGeom>
          </p:spPr>
        </p:pic>
      </p:grpSp>
      <p:pic>
        <p:nvPicPr>
          <p:cNvPr id="71" name="Object 70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-1570395" y="-390814"/>
            <a:ext cx="26386007" cy="15586750"/>
          </a:xfrm>
          <a:prstGeom prst="rect">
            <a:avLst/>
          </a:prstGeom>
        </p:spPr>
      </p:pic>
      <p:pic>
        <p:nvPicPr>
          <p:cNvPr id="72" name="Object 71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-3776168" y="8051461"/>
            <a:ext cx="21770938" cy="1288862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3918557" y="52786"/>
            <a:ext cx="1130110" cy="1130110"/>
            <a:chOff x="3918557" y="52786"/>
            <a:chExt cx="1130110" cy="1130110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-660000">
              <a:off x="3918557" y="52786"/>
              <a:ext cx="1130110" cy="1130110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0490818" y="9196444"/>
            <a:ext cx="1016052" cy="1016052"/>
            <a:chOff x="10490818" y="9196444"/>
            <a:chExt cx="1016052" cy="1016052"/>
          </a:xfrm>
        </p:grpSpPr>
        <p:pic>
          <p:nvPicPr>
            <p:cNvPr id="77" name="Object 7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">
              <a:off x="10490818" y="9196444"/>
              <a:ext cx="1016052" cy="1016052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94260" y="6094464"/>
            <a:ext cx="1365598" cy="1365597"/>
            <a:chOff x="94260" y="6094464"/>
            <a:chExt cx="1365598" cy="1365597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1500000">
              <a:off x="94260" y="6094464"/>
              <a:ext cx="1365598" cy="1365597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-323778" y="2136701"/>
            <a:ext cx="2172354" cy="2172354"/>
            <a:chOff x="-323778" y="2136701"/>
            <a:chExt cx="2172354" cy="2172354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-323778" y="2136701"/>
              <a:ext cx="2172354" cy="2172354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14769845" y="9187673"/>
            <a:ext cx="1288771" cy="1032265"/>
            <a:chOff x="14769845" y="9187673"/>
            <a:chExt cx="1288771" cy="1032265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-360000">
              <a:off x="14769845" y="9187673"/>
              <a:ext cx="1288771" cy="1032265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263476" y="8634464"/>
            <a:ext cx="1596230" cy="1518808"/>
            <a:chOff x="263476" y="8634464"/>
            <a:chExt cx="1596230" cy="1518808"/>
          </a:xfrm>
        </p:grpSpPr>
        <p:pic>
          <p:nvPicPr>
            <p:cNvPr id="89" name="Object 88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3476" y="8634464"/>
              <a:ext cx="1596230" cy="1518808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6783525" y="202345"/>
            <a:ext cx="1596230" cy="1596230"/>
            <a:chOff x="16783525" y="202345"/>
            <a:chExt cx="1596230" cy="1596230"/>
          </a:xfrm>
        </p:grpSpPr>
        <p:pic>
          <p:nvPicPr>
            <p:cNvPr id="92" name="Object 91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783525" y="202345"/>
              <a:ext cx="1596230" cy="1596230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17463688" y="1692203"/>
            <a:ext cx="1077456" cy="1661868"/>
            <a:chOff x="17463688" y="1692203"/>
            <a:chExt cx="1077456" cy="1661868"/>
          </a:xfrm>
        </p:grpSpPr>
        <p:pic>
          <p:nvPicPr>
            <p:cNvPr id="95" name="Object 94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2640000">
              <a:off x="17463688" y="1692203"/>
              <a:ext cx="1077456" cy="1661868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8315182" y="-258166"/>
            <a:ext cx="1655350" cy="1655350"/>
            <a:chOff x="8315182" y="-258166"/>
            <a:chExt cx="1655350" cy="1655350"/>
          </a:xfrm>
        </p:grpSpPr>
        <p:pic>
          <p:nvPicPr>
            <p:cNvPr id="98" name="Object 97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 rot="-720000">
              <a:off x="8315182" y="-258166"/>
              <a:ext cx="1655350" cy="16553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812196" cy="348743"/>
            <a:chOff x="2600215" y="1258919"/>
            <a:chExt cx="6812196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812196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14010" y="2432677"/>
            <a:ext cx="5088931" cy="129619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44223" y="3435738"/>
            <a:ext cx="14126821" cy="947802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538857" y="4526287"/>
            <a:ext cx="4642147" cy="4642147"/>
            <a:chOff x="1538857" y="4526287"/>
            <a:chExt cx="4642147" cy="4642147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38857" y="4526287"/>
              <a:ext cx="4642147" cy="4642147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6610002" y="4511150"/>
            <a:ext cx="4642147" cy="4642147"/>
            <a:chOff x="6610002" y="4511150"/>
            <a:chExt cx="4642147" cy="4642147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10002" y="4511150"/>
              <a:ext cx="4642147" cy="4642147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1541563" y="4526287"/>
            <a:ext cx="4642147" cy="4642147"/>
            <a:chOff x="11541563" y="4526287"/>
            <a:chExt cx="4642147" cy="4642147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41563" y="4526287"/>
              <a:ext cx="4642147" cy="46421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14010" y="2432677"/>
            <a:ext cx="7539712" cy="129619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68884" y="3801871"/>
            <a:ext cx="7820679" cy="4842079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9504876" y="2680765"/>
            <a:ext cx="6506208" cy="6506208"/>
            <a:chOff x="9504876" y="2680765"/>
            <a:chExt cx="6506208" cy="6506208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04876" y="2680765"/>
              <a:ext cx="6506208" cy="6506208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487328" y="5962440"/>
            <a:ext cx="7278497" cy="125843"/>
            <a:chOff x="1487328" y="5962440"/>
            <a:chExt cx="7278497" cy="125843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87328" y="5962440"/>
              <a:ext cx="7278497" cy="1258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472190" y="6661334"/>
            <a:ext cx="6452124" cy="125843"/>
            <a:chOff x="1472190" y="6661334"/>
            <a:chExt cx="6452124" cy="125843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72190" y="6661334"/>
              <a:ext cx="6452124" cy="1258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14010" y="2432677"/>
            <a:ext cx="7519893" cy="1296197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353820" y="8400005"/>
            <a:ext cx="3226812" cy="1115784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8879546" y="2719497"/>
            <a:ext cx="7550149" cy="5719725"/>
            <a:chOff x="8879546" y="2719497"/>
            <a:chExt cx="7550149" cy="5719725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79546" y="2719497"/>
              <a:ext cx="7550149" cy="571972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368884" y="3801871"/>
            <a:ext cx="7820679" cy="4842079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487328" y="5962440"/>
            <a:ext cx="7278497" cy="125843"/>
            <a:chOff x="1487328" y="5962440"/>
            <a:chExt cx="7278497" cy="12584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7328" y="5962440"/>
              <a:ext cx="7278497" cy="1258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472190" y="6661334"/>
            <a:ext cx="6452124" cy="125843"/>
            <a:chOff x="1472190" y="6661334"/>
            <a:chExt cx="6452124" cy="12584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72190" y="6661334"/>
              <a:ext cx="6452124" cy="1258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98562" y="8164471"/>
            <a:ext cx="6923574" cy="1435498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330650" y="3555373"/>
            <a:ext cx="4574140" cy="4167546"/>
            <a:chOff x="2330650" y="3555373"/>
            <a:chExt cx="4574140" cy="4167546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30650" y="3555373"/>
              <a:ext cx="4574140" cy="4167546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927065" y="3435739"/>
            <a:ext cx="7307202" cy="1435498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9395652" y="4728801"/>
            <a:ext cx="6226967" cy="4891686"/>
            <a:chOff x="9395652" y="4728801"/>
            <a:chExt cx="6226967" cy="4891686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95652" y="4728801"/>
              <a:ext cx="6226967" cy="4891686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14010" y="2432677"/>
            <a:ext cx="7539712" cy="12961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0" y="-1955334"/>
            <a:ext cx="18380952" cy="12247619"/>
            <a:chOff x="0" y="-1955334"/>
            <a:chExt cx="18380952" cy="12247619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0" y="-1955334"/>
              <a:ext cx="18373056" cy="12241049"/>
              <a:chOff x="0" y="-1955334"/>
              <a:chExt cx="18373056" cy="12241049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0" y="-1955334"/>
                <a:ext cx="18373056" cy="12241049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3526608" y="2214356"/>
              <a:ext cx="5385954" cy="6039743"/>
              <a:chOff x="3526608" y="2214356"/>
              <a:chExt cx="5385954" cy="6039743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3526608" y="2214356"/>
                <a:ext cx="5385954" cy="6039743"/>
                <a:chOff x="3526608" y="2214356"/>
                <a:chExt cx="5385954" cy="6039743"/>
              </a:xfrm>
            </p:grpSpPr>
            <p:pic>
              <p:nvPicPr>
                <p:cNvPr id="32" name="Object 31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3526608" y="2214356"/>
                  <a:ext cx="5385954" cy="6039743"/>
                </a:xfrm>
                <a:prstGeom prst="rect">
                  <a:avLst/>
                </a:prstGeom>
              </p:spPr>
            </p:pic>
          </p:grpSp>
          <p:grpSp>
            <p:nvGrpSpPr>
              <p:cNvPr id="1013" name="그룹 1013"/>
              <p:cNvGrpSpPr/>
              <p:nvPr/>
            </p:nvGrpSpPr>
            <p:grpSpPr>
              <a:xfrm>
                <a:off x="5457377" y="2450086"/>
                <a:ext cx="838739" cy="658320"/>
                <a:chOff x="5457377" y="2450086"/>
                <a:chExt cx="838739" cy="658320"/>
              </a:xfrm>
            </p:grpSpPr>
            <p:pic>
              <p:nvPicPr>
                <p:cNvPr id="35" name="Object 34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457377" y="2450086"/>
                  <a:ext cx="838739" cy="6583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14" name="그룹 1014"/>
            <p:cNvGrpSpPr/>
            <p:nvPr/>
          </p:nvGrpSpPr>
          <p:grpSpPr>
            <a:xfrm>
              <a:off x="9600156" y="2327699"/>
              <a:ext cx="5558131" cy="6091277"/>
              <a:chOff x="9600156" y="2327699"/>
              <a:chExt cx="5558131" cy="6091277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9600156" y="2327699"/>
                <a:ext cx="5558131" cy="6091277"/>
                <a:chOff x="9600156" y="2327699"/>
                <a:chExt cx="5558131" cy="6091277"/>
              </a:xfrm>
            </p:grpSpPr>
            <p:pic>
              <p:nvPicPr>
                <p:cNvPr id="40" name="Object 39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600156" y="2327699"/>
                  <a:ext cx="5558131" cy="6091277"/>
                </a:xfrm>
                <a:prstGeom prst="rect">
                  <a:avLst/>
                </a:prstGeom>
              </p:spPr>
            </p:pic>
          </p:grpSp>
          <p:grpSp>
            <p:nvGrpSpPr>
              <p:cNvPr id="1016" name="그룹 1016"/>
              <p:cNvGrpSpPr/>
              <p:nvPr/>
            </p:nvGrpSpPr>
            <p:grpSpPr>
              <a:xfrm>
                <a:off x="10926608" y="2829413"/>
                <a:ext cx="442038" cy="507323"/>
                <a:chOff x="10926608" y="2829413"/>
                <a:chExt cx="442038" cy="507323"/>
              </a:xfrm>
            </p:grpSpPr>
            <p:pic>
              <p:nvPicPr>
                <p:cNvPr id="43" name="Object 42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926608" y="2829413"/>
                  <a:ext cx="442038" cy="50732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17" name="그룹 1017"/>
          <p:cNvGrpSpPr/>
          <p:nvPr/>
        </p:nvGrpSpPr>
        <p:grpSpPr>
          <a:xfrm>
            <a:off x="5504437" y="722023"/>
            <a:ext cx="8068388" cy="348743"/>
            <a:chOff x="5504437" y="722023"/>
            <a:chExt cx="8068388" cy="34874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4437" y="722023"/>
              <a:ext cx="8068388" cy="348743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27209" y="85758"/>
            <a:ext cx="8593797" cy="1279093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05565" y="8228527"/>
            <a:ext cx="7197643" cy="1635662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521499" y="8266242"/>
            <a:ext cx="10015272" cy="21628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0" y="-1955334"/>
            <a:ext cx="18380952" cy="12247619"/>
            <a:chOff x="0" y="-1955334"/>
            <a:chExt cx="18380952" cy="12247619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0" y="-1955334"/>
              <a:ext cx="18373056" cy="12241049"/>
              <a:chOff x="0" y="-1955334"/>
              <a:chExt cx="18373056" cy="12241049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0" y="-1955334"/>
                <a:ext cx="18373056" cy="12241049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3526608" y="2214356"/>
              <a:ext cx="5385954" cy="6039743"/>
              <a:chOff x="3526608" y="2214356"/>
              <a:chExt cx="5385954" cy="6039743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3526608" y="2214356"/>
                <a:ext cx="5385954" cy="6039743"/>
                <a:chOff x="3526608" y="2214356"/>
                <a:chExt cx="5385954" cy="6039743"/>
              </a:xfrm>
            </p:grpSpPr>
            <p:pic>
              <p:nvPicPr>
                <p:cNvPr id="32" name="Object 31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3526608" y="2214356"/>
                  <a:ext cx="5385954" cy="6039743"/>
                </a:xfrm>
                <a:prstGeom prst="rect">
                  <a:avLst/>
                </a:prstGeom>
              </p:spPr>
            </p:pic>
          </p:grpSp>
          <p:grpSp>
            <p:nvGrpSpPr>
              <p:cNvPr id="1013" name="그룹 1013"/>
              <p:cNvGrpSpPr/>
              <p:nvPr/>
            </p:nvGrpSpPr>
            <p:grpSpPr>
              <a:xfrm>
                <a:off x="5457377" y="2450086"/>
                <a:ext cx="838739" cy="658320"/>
                <a:chOff x="5457377" y="2450086"/>
                <a:chExt cx="838739" cy="658320"/>
              </a:xfrm>
            </p:grpSpPr>
            <p:pic>
              <p:nvPicPr>
                <p:cNvPr id="35" name="Object 34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457377" y="2450086"/>
                  <a:ext cx="838739" cy="6583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14" name="그룹 1014"/>
            <p:cNvGrpSpPr/>
            <p:nvPr/>
          </p:nvGrpSpPr>
          <p:grpSpPr>
            <a:xfrm>
              <a:off x="9600156" y="2327699"/>
              <a:ext cx="5558131" cy="6091277"/>
              <a:chOff x="9600156" y="2327699"/>
              <a:chExt cx="5558131" cy="6091277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9600156" y="2327699"/>
                <a:ext cx="5558131" cy="6091277"/>
                <a:chOff x="9600156" y="2327699"/>
                <a:chExt cx="5558131" cy="6091277"/>
              </a:xfrm>
            </p:grpSpPr>
            <p:pic>
              <p:nvPicPr>
                <p:cNvPr id="40" name="Object 39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600156" y="2327699"/>
                  <a:ext cx="5558131" cy="6091277"/>
                </a:xfrm>
                <a:prstGeom prst="rect">
                  <a:avLst/>
                </a:prstGeom>
              </p:spPr>
            </p:pic>
          </p:grpSp>
          <p:grpSp>
            <p:nvGrpSpPr>
              <p:cNvPr id="1016" name="그룹 1016"/>
              <p:cNvGrpSpPr/>
              <p:nvPr/>
            </p:nvGrpSpPr>
            <p:grpSpPr>
              <a:xfrm>
                <a:off x="10926608" y="2829413"/>
                <a:ext cx="442038" cy="507323"/>
                <a:chOff x="10926608" y="2829413"/>
                <a:chExt cx="442038" cy="507323"/>
              </a:xfrm>
            </p:grpSpPr>
            <p:pic>
              <p:nvPicPr>
                <p:cNvPr id="43" name="Object 42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926608" y="2829413"/>
                  <a:ext cx="442038" cy="50732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104003" y="8228527"/>
            <a:ext cx="6992091" cy="2162862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33280" y="8266242"/>
            <a:ext cx="10561986" cy="1635662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5504437" y="722023"/>
            <a:ext cx="8068388" cy="348743"/>
            <a:chOff x="5504437" y="722023"/>
            <a:chExt cx="8068388" cy="348743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04437" y="722023"/>
              <a:ext cx="8068388" cy="348743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27209" y="85758"/>
            <a:ext cx="8593797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0" y="-1955334"/>
            <a:ext cx="18380952" cy="12247619"/>
            <a:chOff x="0" y="-1955334"/>
            <a:chExt cx="18380952" cy="12247619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0" y="-1955334"/>
              <a:ext cx="18373056" cy="12241049"/>
              <a:chOff x="0" y="-1955334"/>
              <a:chExt cx="18373056" cy="12241049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0" y="-1955334"/>
                <a:ext cx="18373056" cy="12241049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3526608" y="2214356"/>
              <a:ext cx="5385954" cy="6039743"/>
              <a:chOff x="3526608" y="2214356"/>
              <a:chExt cx="5385954" cy="6039743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3526608" y="2214356"/>
                <a:ext cx="5385954" cy="6039743"/>
                <a:chOff x="3526608" y="2214356"/>
                <a:chExt cx="5385954" cy="6039743"/>
              </a:xfrm>
            </p:grpSpPr>
            <p:pic>
              <p:nvPicPr>
                <p:cNvPr id="32" name="Object 31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3526608" y="2214356"/>
                  <a:ext cx="5385954" cy="6039743"/>
                </a:xfrm>
                <a:prstGeom prst="rect">
                  <a:avLst/>
                </a:prstGeom>
              </p:spPr>
            </p:pic>
          </p:grpSp>
          <p:grpSp>
            <p:nvGrpSpPr>
              <p:cNvPr id="1013" name="그룹 1013"/>
              <p:cNvGrpSpPr/>
              <p:nvPr/>
            </p:nvGrpSpPr>
            <p:grpSpPr>
              <a:xfrm>
                <a:off x="5457377" y="2450086"/>
                <a:ext cx="838739" cy="658320"/>
                <a:chOff x="5457377" y="2450086"/>
                <a:chExt cx="838739" cy="658320"/>
              </a:xfrm>
            </p:grpSpPr>
            <p:pic>
              <p:nvPicPr>
                <p:cNvPr id="35" name="Object 34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457377" y="2450086"/>
                  <a:ext cx="838739" cy="6583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14" name="그룹 1014"/>
            <p:cNvGrpSpPr/>
            <p:nvPr/>
          </p:nvGrpSpPr>
          <p:grpSpPr>
            <a:xfrm>
              <a:off x="9600156" y="2327699"/>
              <a:ext cx="5558131" cy="6091277"/>
              <a:chOff x="9600156" y="2327699"/>
              <a:chExt cx="5558131" cy="6091277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9600156" y="2327699"/>
                <a:ext cx="5558131" cy="6091277"/>
                <a:chOff x="9600156" y="2327699"/>
                <a:chExt cx="5558131" cy="6091277"/>
              </a:xfrm>
            </p:grpSpPr>
            <p:pic>
              <p:nvPicPr>
                <p:cNvPr id="40" name="Object 39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600156" y="2327699"/>
                  <a:ext cx="5558131" cy="6091277"/>
                </a:xfrm>
                <a:prstGeom prst="rect">
                  <a:avLst/>
                </a:prstGeom>
              </p:spPr>
            </p:pic>
          </p:grpSp>
          <p:grpSp>
            <p:nvGrpSpPr>
              <p:cNvPr id="1016" name="그룹 1016"/>
              <p:cNvGrpSpPr/>
              <p:nvPr/>
            </p:nvGrpSpPr>
            <p:grpSpPr>
              <a:xfrm>
                <a:off x="10926608" y="2829413"/>
                <a:ext cx="442038" cy="507323"/>
                <a:chOff x="10926608" y="2829413"/>
                <a:chExt cx="442038" cy="507323"/>
              </a:xfrm>
            </p:grpSpPr>
            <p:pic>
              <p:nvPicPr>
                <p:cNvPr id="43" name="Object 42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0926608" y="2829413"/>
                  <a:ext cx="442038" cy="50732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98842" y="8228527"/>
            <a:ext cx="7419919" cy="1635662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348308" y="8266242"/>
            <a:ext cx="9238500" cy="2162862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5504437" y="722023"/>
            <a:ext cx="8068388" cy="348743"/>
            <a:chOff x="5504437" y="722023"/>
            <a:chExt cx="8068388" cy="348743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04437" y="722023"/>
              <a:ext cx="8068388" cy="348743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27209" y="85758"/>
            <a:ext cx="8593797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14010" y="2432677"/>
            <a:ext cx="8175540" cy="1296197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78918" y="3435738"/>
            <a:ext cx="10498707" cy="947802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614400" y="3704778"/>
            <a:ext cx="16467466" cy="2666601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2795060" y="6043615"/>
            <a:ext cx="1860520" cy="91332"/>
            <a:chOff x="12795060" y="6043615"/>
            <a:chExt cx="1860520" cy="91332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10800000">
              <a:off x="12795060" y="6043615"/>
              <a:ext cx="1860520" cy="9133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0371961" y="4403910"/>
            <a:ext cx="5395922" cy="5224142"/>
            <a:chOff x="10371961" y="4403910"/>
            <a:chExt cx="5395922" cy="5224142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71961" y="4403910"/>
              <a:ext cx="5395922" cy="522414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498236" y="6421359"/>
            <a:ext cx="4237964" cy="1280068"/>
            <a:chOff x="5498236" y="6421359"/>
            <a:chExt cx="4237964" cy="1280068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98236" y="6421359"/>
              <a:ext cx="4237964" cy="1280068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27245" y="7729893"/>
            <a:ext cx="4247715" cy="1343534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-15137" y="5820718"/>
            <a:ext cx="6171429" cy="6171429"/>
            <a:chOff x="-15137" y="5820718"/>
            <a:chExt cx="6171429" cy="6171429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-15137" y="5820718"/>
              <a:ext cx="6171429" cy="6171429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4577985" y="-211042"/>
            <a:ext cx="833964" cy="867230"/>
            <a:chOff x="14577985" y="-211042"/>
            <a:chExt cx="833964" cy="867230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577985" y="-211042"/>
              <a:ext cx="833964" cy="8672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577985" y="-211042"/>
            <a:ext cx="833964" cy="867230"/>
            <a:chOff x="14577985" y="-211042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77985" y="-211042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14010" y="2432677"/>
            <a:ext cx="8175540" cy="1296197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78918" y="3435738"/>
            <a:ext cx="10498707" cy="947802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2614400" y="3704778"/>
            <a:ext cx="16467466" cy="2666601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5498236" y="6421359"/>
            <a:ext cx="4237964" cy="1280068"/>
            <a:chOff x="5498236" y="6421359"/>
            <a:chExt cx="4237964" cy="1280068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98236" y="6421359"/>
              <a:ext cx="4237964" cy="1280068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627245" y="7729893"/>
            <a:ext cx="4247715" cy="1343534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0376932" y="4421108"/>
            <a:ext cx="5400000" cy="5228571"/>
            <a:chOff x="10376932" y="4421108"/>
            <a:chExt cx="5400000" cy="5228571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0376932" y="4421108"/>
              <a:ext cx="5395922" cy="5224142"/>
              <a:chOff x="10376932" y="4421108"/>
              <a:chExt cx="5395922" cy="5224142"/>
            </a:xfrm>
          </p:grpSpPr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0376932" y="4421108"/>
                <a:ext cx="5395922" cy="5224142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9074049" y="6978536"/>
              <a:ext cx="4207867" cy="35714"/>
              <a:chOff x="9074049" y="6978536"/>
              <a:chExt cx="4207867" cy="35714"/>
            </a:xfrm>
          </p:grpSpPr>
          <p:pic>
            <p:nvPicPr>
              <p:cNvPr id="46" name="Object 45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 rot="5100000">
                <a:off x="9074049" y="6978536"/>
                <a:ext cx="4207867" cy="35714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9411985" y="7164013"/>
              <a:ext cx="3883488" cy="35714"/>
              <a:chOff x="9411985" y="7164013"/>
              <a:chExt cx="3883488" cy="35714"/>
            </a:xfrm>
          </p:grpSpPr>
          <p:pic>
            <p:nvPicPr>
              <p:cNvPr id="49" name="Object 48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 rot="4800000">
                <a:off x="9411985" y="7164013"/>
                <a:ext cx="3883488" cy="35714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10968973" y="8911659"/>
              <a:ext cx="4288029" cy="35714"/>
              <a:chOff x="10968973" y="8911659"/>
              <a:chExt cx="4288029" cy="35714"/>
            </a:xfrm>
          </p:grpSpPr>
          <p:pic>
            <p:nvPicPr>
              <p:cNvPr id="52" name="Object 51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rot="-10560000">
                <a:off x="10968973" y="8911659"/>
                <a:ext cx="4288029" cy="35714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9696571" y="7336152"/>
              <a:ext cx="3658153" cy="35714"/>
              <a:chOff x="9696571" y="7336152"/>
              <a:chExt cx="3658153" cy="35714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 rot="4440000">
                <a:off x="9696571" y="7336152"/>
                <a:ext cx="3658153" cy="35714"/>
              </a:xfrm>
              <a:prstGeom prst="rect">
                <a:avLst/>
              </a:prstGeom>
            </p:spPr>
          </p:pic>
        </p:grpSp>
        <p:grpSp>
          <p:nvGrpSpPr>
            <p:cNvPr id="1019" name="그룹 1019"/>
            <p:cNvGrpSpPr/>
            <p:nvPr/>
          </p:nvGrpSpPr>
          <p:grpSpPr>
            <a:xfrm>
              <a:off x="9993162" y="7529876"/>
              <a:ext cx="3413437" cy="35714"/>
              <a:chOff x="9993162" y="7529876"/>
              <a:chExt cx="3413437" cy="35714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 rot="3960000">
                <a:off x="9993162" y="7529876"/>
                <a:ext cx="3413437" cy="35714"/>
              </a:xfrm>
              <a:prstGeom prst="rect">
                <a:avLst/>
              </a:prstGeom>
            </p:spPr>
          </p:pic>
        </p:grpSp>
        <p:grpSp>
          <p:nvGrpSpPr>
            <p:cNvPr id="1020" name="그룹 1020"/>
            <p:cNvGrpSpPr/>
            <p:nvPr/>
          </p:nvGrpSpPr>
          <p:grpSpPr>
            <a:xfrm>
              <a:off x="10208113" y="7715382"/>
              <a:ext cx="3300618" cy="35714"/>
              <a:chOff x="10208113" y="7715382"/>
              <a:chExt cx="3300618" cy="35714"/>
            </a:xfrm>
          </p:grpSpPr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 rot="3480000">
                <a:off x="10208113" y="7715382"/>
                <a:ext cx="3300618" cy="35714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10424313" y="7854408"/>
              <a:ext cx="3271989" cy="35714"/>
              <a:chOff x="10424313" y="7854408"/>
              <a:chExt cx="3271989" cy="35714"/>
            </a:xfrm>
          </p:grpSpPr>
          <p:pic>
            <p:nvPicPr>
              <p:cNvPr id="64" name="Object 63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 rot="2940000">
                <a:off x="10424313" y="7854408"/>
                <a:ext cx="3271989" cy="35714"/>
              </a:xfrm>
              <a:prstGeom prst="rect">
                <a:avLst/>
              </a:prstGeom>
            </p:spPr>
          </p:pic>
        </p:grpSp>
        <p:grpSp>
          <p:nvGrpSpPr>
            <p:cNvPr id="1022" name="그룹 1022"/>
            <p:cNvGrpSpPr/>
            <p:nvPr/>
          </p:nvGrpSpPr>
          <p:grpSpPr>
            <a:xfrm>
              <a:off x="10586269" y="8040021"/>
              <a:ext cx="3258439" cy="35714"/>
              <a:chOff x="10586269" y="8040021"/>
              <a:chExt cx="3258439" cy="35714"/>
            </a:xfrm>
          </p:grpSpPr>
          <p:pic>
            <p:nvPicPr>
              <p:cNvPr id="67" name="Object 66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2520000">
                <a:off x="10586269" y="8040021"/>
                <a:ext cx="3258439" cy="35714"/>
              </a:xfrm>
              <a:prstGeom prst="rect">
                <a:avLst/>
              </a:prstGeom>
            </p:spPr>
          </p:pic>
        </p:grpSp>
        <p:grpSp>
          <p:nvGrpSpPr>
            <p:cNvPr id="1023" name="그룹 1023"/>
            <p:cNvGrpSpPr/>
            <p:nvPr/>
          </p:nvGrpSpPr>
          <p:grpSpPr>
            <a:xfrm>
              <a:off x="10725383" y="8219170"/>
              <a:ext cx="3313028" cy="35714"/>
              <a:chOff x="10725383" y="8219170"/>
              <a:chExt cx="3313028" cy="35714"/>
            </a:xfrm>
          </p:grpSpPr>
          <p:pic>
            <p:nvPicPr>
              <p:cNvPr id="70" name="Object 69"/>
              <p:cNvPicPr>
                <a:picLocks noChangeAspect="1"/>
              </p:cNvPicPr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 rot="1980000">
                <a:off x="10725383" y="8219170"/>
                <a:ext cx="3313028" cy="35714"/>
              </a:xfrm>
              <a:prstGeom prst="rect">
                <a:avLst/>
              </a:prstGeom>
            </p:spPr>
          </p:pic>
        </p:grpSp>
        <p:grpSp>
          <p:nvGrpSpPr>
            <p:cNvPr id="1024" name="그룹 1024"/>
            <p:cNvGrpSpPr/>
            <p:nvPr/>
          </p:nvGrpSpPr>
          <p:grpSpPr>
            <a:xfrm>
              <a:off x="10828966" y="8382929"/>
              <a:ext cx="3452112" cy="35714"/>
              <a:chOff x="10828966" y="8382929"/>
              <a:chExt cx="3452112" cy="35714"/>
            </a:xfrm>
          </p:grpSpPr>
          <p:pic>
            <p:nvPicPr>
              <p:cNvPr id="73" name="Object 72"/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 rot="1440000">
                <a:off x="10828966" y="8382929"/>
                <a:ext cx="3452112" cy="35714"/>
              </a:xfrm>
              <a:prstGeom prst="rect">
                <a:avLst/>
              </a:prstGeom>
            </p:spPr>
          </p:pic>
        </p:grpSp>
        <p:grpSp>
          <p:nvGrpSpPr>
            <p:cNvPr id="1025" name="그룹 1025"/>
            <p:cNvGrpSpPr/>
            <p:nvPr/>
          </p:nvGrpSpPr>
          <p:grpSpPr>
            <a:xfrm>
              <a:off x="10920883" y="8562077"/>
              <a:ext cx="3643099" cy="35714"/>
              <a:chOff x="10920883" y="8562077"/>
              <a:chExt cx="3643099" cy="35714"/>
            </a:xfrm>
          </p:grpSpPr>
          <p:pic>
            <p:nvPicPr>
              <p:cNvPr id="76" name="Object 75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 rot="1020000">
                <a:off x="10920883" y="8562077"/>
                <a:ext cx="3643099" cy="35714"/>
              </a:xfrm>
              <a:prstGeom prst="rect">
                <a:avLst/>
              </a:prstGeom>
            </p:spPr>
          </p:pic>
        </p:grpSp>
        <p:grpSp>
          <p:nvGrpSpPr>
            <p:cNvPr id="1026" name="그룹 1026"/>
            <p:cNvGrpSpPr/>
            <p:nvPr/>
          </p:nvGrpSpPr>
          <p:grpSpPr>
            <a:xfrm>
              <a:off x="10975584" y="8735360"/>
              <a:ext cx="3914133" cy="35714"/>
              <a:chOff x="10975584" y="8735360"/>
              <a:chExt cx="3914133" cy="35714"/>
            </a:xfrm>
          </p:grpSpPr>
          <p:pic>
            <p:nvPicPr>
              <p:cNvPr id="79" name="Object 78"/>
              <p:cNvPicPr>
                <a:picLocks noChangeAspect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 rot="600000">
                <a:off x="10975584" y="8735360"/>
                <a:ext cx="3914133" cy="35714"/>
              </a:xfrm>
              <a:prstGeom prst="rect">
                <a:avLst/>
              </a:prstGeom>
            </p:spPr>
          </p:pic>
        </p:grpSp>
      </p:grpSp>
      <p:pic>
        <p:nvPicPr>
          <p:cNvPr id="82" name="Object 81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959178" y="6454026"/>
            <a:ext cx="2722353" cy="1343534"/>
          </a:xfrm>
          <a:prstGeom prst="rect">
            <a:avLst/>
          </a:prstGeom>
        </p:spPr>
      </p:pic>
      <p:grpSp>
        <p:nvGrpSpPr>
          <p:cNvPr id="1027" name="그룹 1027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86" name="Object 85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28" name="그룹 1028"/>
          <p:cNvGrpSpPr/>
          <p:nvPr/>
        </p:nvGrpSpPr>
        <p:grpSpPr>
          <a:xfrm>
            <a:off x="0" y="5795552"/>
            <a:ext cx="6171429" cy="6171429"/>
            <a:chOff x="0" y="5795552"/>
            <a:chExt cx="6171429" cy="6171429"/>
          </a:xfrm>
        </p:grpSpPr>
        <p:pic>
          <p:nvPicPr>
            <p:cNvPr id="88" name="Object 87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0" y="5795552"/>
              <a:ext cx="6171429" cy="61714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460267" y="2471238"/>
            <a:ext cx="3573833" cy="3573833"/>
            <a:chOff x="1460267" y="2471238"/>
            <a:chExt cx="3573833" cy="357383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0267" y="2471238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330929" y="2471238"/>
            <a:ext cx="3573833" cy="3573833"/>
            <a:chOff x="5330929" y="2471238"/>
            <a:chExt cx="3573833" cy="3573833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30929" y="2471238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284819" y="2456101"/>
            <a:ext cx="3573833" cy="3573833"/>
            <a:chOff x="9284819" y="2456101"/>
            <a:chExt cx="3573833" cy="357383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84819" y="2456101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454149" y="6187721"/>
            <a:ext cx="3573833" cy="3573833"/>
            <a:chOff x="1454149" y="6187721"/>
            <a:chExt cx="3573833" cy="357383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54149" y="6187721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5324811" y="6187721"/>
            <a:ext cx="3573833" cy="3573833"/>
            <a:chOff x="5324811" y="6187721"/>
            <a:chExt cx="3573833" cy="357383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24811" y="6187721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9248427" y="6172584"/>
            <a:ext cx="3573833" cy="3573833"/>
            <a:chOff x="9248427" y="6172584"/>
            <a:chExt cx="3573833" cy="3573833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48427" y="6172584"/>
              <a:ext cx="3573833" cy="3573833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003379" y="4762557"/>
            <a:ext cx="4275643" cy="1532376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15010507" y="1888685"/>
            <a:ext cx="5063718" cy="5208052"/>
            <a:chOff x="15010507" y="1888685"/>
            <a:chExt cx="5063718" cy="5208052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010507" y="1888685"/>
              <a:ext cx="5063718" cy="5208052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3026567" y="6173539"/>
            <a:ext cx="3573833" cy="3573833"/>
            <a:chOff x="13026567" y="6173539"/>
            <a:chExt cx="3573833" cy="3573833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026567" y="6173539"/>
              <a:ext cx="3573833" cy="35738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B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120822" y="-275447"/>
            <a:ext cx="4030173" cy="4686247"/>
            <a:chOff x="14120822" y="-275447"/>
            <a:chExt cx="4030173" cy="468624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2100000">
              <a:off x="14120822" y="-275447"/>
              <a:ext cx="4030173" cy="4686247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66579" y="3542324"/>
            <a:ext cx="4589155" cy="2585554"/>
            <a:chOff x="1666579" y="3542324"/>
            <a:chExt cx="4589155" cy="258555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6579" y="3542324"/>
              <a:ext cx="4589155" cy="258555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848279" y="3542324"/>
            <a:ext cx="4589155" cy="2585554"/>
            <a:chOff x="6848279" y="3542324"/>
            <a:chExt cx="4589155" cy="258555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8279" y="3542324"/>
              <a:ext cx="4589155" cy="258555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029980" y="3542324"/>
            <a:ext cx="4589155" cy="2581881"/>
            <a:chOff x="12029980" y="3542324"/>
            <a:chExt cx="4589155" cy="258188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29980" y="3542324"/>
              <a:ext cx="4589155" cy="258188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666579" y="6554131"/>
            <a:ext cx="4589155" cy="2583061"/>
            <a:chOff x="1666579" y="6554131"/>
            <a:chExt cx="4589155" cy="258306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6579" y="6554131"/>
              <a:ext cx="4589155" cy="258306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848279" y="6554131"/>
            <a:ext cx="4589155" cy="2583061"/>
            <a:chOff x="6848279" y="6554131"/>
            <a:chExt cx="4589155" cy="258306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8279" y="6554131"/>
              <a:ext cx="4589155" cy="258306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029980" y="6554131"/>
            <a:ext cx="4589155" cy="2583061"/>
            <a:chOff x="12029980" y="6554131"/>
            <a:chExt cx="4589155" cy="258306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29980" y="6554131"/>
              <a:ext cx="4589155" cy="2583061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1267" y="171543"/>
            <a:ext cx="14371066" cy="403367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2118" y="4301604"/>
            <a:ext cx="5384194" cy="1495194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26699" y="4355366"/>
            <a:ext cx="4871499" cy="1954251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47090" y="7252309"/>
            <a:ext cx="4883280" cy="1954251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80832" y="4154737"/>
            <a:ext cx="4949727" cy="2233604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60461" y="7112632"/>
            <a:ext cx="5059337" cy="2187337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292166" y="7141204"/>
            <a:ext cx="4329623" cy="2176461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561817" y="1904547"/>
            <a:ext cx="577106" cy="442929"/>
            <a:chOff x="1561817" y="1904547"/>
            <a:chExt cx="577106" cy="442929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61817" y="1904547"/>
              <a:ext cx="577106" cy="442929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22273" y="3401525"/>
            <a:ext cx="899258" cy="882229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780552" y="3403698"/>
            <a:ext cx="837209" cy="884400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034437" y="3395460"/>
            <a:ext cx="734981" cy="884400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541140" y="6416722"/>
            <a:ext cx="943552" cy="884400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800476" y="6416722"/>
            <a:ext cx="806771" cy="884400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3979450" y="6416722"/>
            <a:ext cx="804762" cy="884400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784947" y="8550819"/>
            <a:ext cx="1336942" cy="1885907"/>
            <a:chOff x="16784947" y="8550819"/>
            <a:chExt cx="1336942" cy="1885907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1440000">
              <a:off x="16784947" y="8550819"/>
              <a:ext cx="1336942" cy="1885907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-492799" y="8753450"/>
            <a:ext cx="1986045" cy="1986045"/>
            <a:chOff x="-492799" y="8753450"/>
            <a:chExt cx="1986045" cy="1986045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-492799" y="8753450"/>
              <a:ext cx="1986045" cy="19860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88442" y="3435738"/>
            <a:ext cx="8782126" cy="947802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4461" y="4307091"/>
            <a:ext cx="5883587" cy="5358808"/>
            <a:chOff x="1984461" y="4307091"/>
            <a:chExt cx="5883587" cy="5358808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4461" y="4307091"/>
              <a:ext cx="5883587" cy="5358808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1202080" y="2636013"/>
            <a:ext cx="4022295" cy="2772865"/>
            <a:chOff x="11202080" y="2636013"/>
            <a:chExt cx="4022295" cy="2772865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420000">
              <a:off x="11202080" y="2636013"/>
              <a:ext cx="4022295" cy="277286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6166537" y="3906429"/>
            <a:ext cx="795418" cy="5772235"/>
            <a:chOff x="6166537" y="3906429"/>
            <a:chExt cx="795418" cy="5772235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9800000">
              <a:off x="6166537" y="3906429"/>
              <a:ext cx="795418" cy="5772235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680000">
            <a:off x="9879417" y="3107424"/>
            <a:ext cx="5791481" cy="1397852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14010" y="2432677"/>
            <a:ext cx="4711721" cy="1296197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7072073" y="3555373"/>
            <a:ext cx="6836656" cy="6836656"/>
            <a:chOff x="7072073" y="3555373"/>
            <a:chExt cx="6836656" cy="6836656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72073" y="3555373"/>
              <a:ext cx="6836656" cy="68366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88442" y="3435738"/>
            <a:ext cx="8782126" cy="947802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4461" y="4307091"/>
            <a:ext cx="5883587" cy="5358808"/>
            <a:chOff x="1984461" y="4307091"/>
            <a:chExt cx="5883587" cy="5358808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4461" y="4307091"/>
              <a:ext cx="5883587" cy="5358808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510756" y="6919828"/>
            <a:ext cx="4562168" cy="35714"/>
            <a:chOff x="1510756" y="6919828"/>
            <a:chExt cx="4562168" cy="3571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6900000">
              <a:off x="1510756" y="6919828"/>
              <a:ext cx="4562168" cy="3571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897135" y="7051214"/>
            <a:ext cx="4061878" cy="35714"/>
            <a:chOff x="1897135" y="7051214"/>
            <a:chExt cx="4061878" cy="35714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6540000">
              <a:off x="1897135" y="7051214"/>
              <a:ext cx="4061878" cy="35714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2246253" y="7265096"/>
            <a:ext cx="3545288" cy="35714"/>
            <a:chOff x="2246253" y="7265096"/>
            <a:chExt cx="3545288" cy="35714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6120000">
              <a:off x="2246253" y="7265096"/>
              <a:ext cx="3545288" cy="3571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2534938" y="7418663"/>
            <a:ext cx="3134427" cy="35714"/>
            <a:chOff x="2534938" y="7418663"/>
            <a:chExt cx="3134427" cy="35714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5520000">
              <a:off x="2534938" y="7418663"/>
              <a:ext cx="3134427" cy="35714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2792454" y="7564767"/>
            <a:ext cx="2816657" cy="35714"/>
            <a:chOff x="2792454" y="7564767"/>
            <a:chExt cx="2816657" cy="35714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4860000">
              <a:off x="2792454" y="7564767"/>
              <a:ext cx="2816657" cy="35714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2977484" y="7781748"/>
            <a:ext cx="2705961" cy="35714"/>
            <a:chOff x="2977484" y="7781748"/>
            <a:chExt cx="2705961" cy="35714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4020000">
              <a:off x="2977484" y="7781748"/>
              <a:ext cx="2705961" cy="35714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3051800" y="7970980"/>
            <a:ext cx="2678768" cy="35714"/>
            <a:chOff x="3051800" y="7970980"/>
            <a:chExt cx="2678768" cy="35714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3060000">
              <a:off x="3051800" y="7970980"/>
              <a:ext cx="2678768" cy="35714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3030255" y="8099712"/>
            <a:ext cx="2882059" cy="35714"/>
            <a:chOff x="3030255" y="8099712"/>
            <a:chExt cx="2882059" cy="35714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2280000">
              <a:off x="3030255" y="8099712"/>
              <a:ext cx="2882059" cy="35714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3012605" y="8312194"/>
            <a:ext cx="3154969" cy="35714"/>
            <a:chOff x="3012605" y="8312194"/>
            <a:chExt cx="3154969" cy="35714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1680000">
              <a:off x="3012605" y="8312194"/>
              <a:ext cx="3154969" cy="35714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2903673" y="8492191"/>
            <a:ext cx="3653298" cy="35714"/>
            <a:chOff x="2903673" y="8492191"/>
            <a:chExt cx="3653298" cy="35714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1080000">
              <a:off x="2903673" y="8492191"/>
              <a:ext cx="3653298" cy="35714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2783484" y="8657659"/>
            <a:ext cx="4094933" cy="35714"/>
            <a:chOff x="2783484" y="8657659"/>
            <a:chExt cx="4094933" cy="35714"/>
          </a:xfrm>
        </p:grpSpPr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600000">
              <a:off x="2783484" y="8657659"/>
              <a:ext cx="4094933" cy="35714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2524748" y="8840249"/>
            <a:ext cx="4741168" cy="35714"/>
            <a:chOff x="2524748" y="8840249"/>
            <a:chExt cx="4741168" cy="35714"/>
          </a:xfrm>
        </p:grpSpPr>
        <p:pic>
          <p:nvPicPr>
            <p:cNvPr id="73" name="Object 72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300000">
              <a:off x="2524748" y="8840249"/>
              <a:ext cx="4741168" cy="35714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6166537" y="3906429"/>
            <a:ext cx="795418" cy="5772235"/>
            <a:chOff x="6166537" y="3906429"/>
            <a:chExt cx="795418" cy="5772235"/>
          </a:xfrm>
        </p:grpSpPr>
        <p:pic>
          <p:nvPicPr>
            <p:cNvPr id="76" name="Object 75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19800000">
              <a:off x="6166537" y="3906429"/>
              <a:ext cx="795418" cy="5772235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1873051" y="5869598"/>
            <a:ext cx="3904762" cy="3780952"/>
            <a:chOff x="11873051" y="5869598"/>
            <a:chExt cx="3904762" cy="3780952"/>
          </a:xfrm>
        </p:grpSpPr>
        <p:grpSp>
          <p:nvGrpSpPr>
            <p:cNvPr id="1027" name="그룹 1027"/>
            <p:cNvGrpSpPr/>
            <p:nvPr/>
          </p:nvGrpSpPr>
          <p:grpSpPr>
            <a:xfrm>
              <a:off x="11873051" y="5869598"/>
              <a:ext cx="3899802" cy="3775651"/>
              <a:chOff x="11873051" y="5869598"/>
              <a:chExt cx="3899802" cy="3775651"/>
            </a:xfrm>
          </p:grpSpPr>
          <p:pic>
            <p:nvPicPr>
              <p:cNvPr id="80" name="Object 79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1873051" y="5869598"/>
                <a:ext cx="3899802" cy="3775651"/>
              </a:xfrm>
              <a:prstGeom prst="rect">
                <a:avLst/>
              </a:prstGeom>
            </p:spPr>
          </p:pic>
        </p:grpSp>
        <p:grpSp>
          <p:nvGrpSpPr>
            <p:cNvPr id="1028" name="그룹 1028"/>
            <p:cNvGrpSpPr/>
            <p:nvPr/>
          </p:nvGrpSpPr>
          <p:grpSpPr>
            <a:xfrm>
              <a:off x="10931417" y="7717931"/>
              <a:ext cx="3041158" cy="25812"/>
              <a:chOff x="10931417" y="7717931"/>
              <a:chExt cx="3041158" cy="25812"/>
            </a:xfrm>
          </p:grpSpPr>
          <p:pic>
            <p:nvPicPr>
              <p:cNvPr id="83" name="Object 82"/>
              <p:cNvPicPr>
                <a:picLocks noChangeAspect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 rot="5100000">
                <a:off x="10931417" y="7717931"/>
                <a:ext cx="3041158" cy="25812"/>
              </a:xfrm>
              <a:prstGeom prst="rect">
                <a:avLst/>
              </a:prstGeom>
            </p:spPr>
          </p:pic>
        </p:grpSp>
        <p:grpSp>
          <p:nvGrpSpPr>
            <p:cNvPr id="1029" name="그룹 1029"/>
            <p:cNvGrpSpPr/>
            <p:nvPr/>
          </p:nvGrpSpPr>
          <p:grpSpPr>
            <a:xfrm>
              <a:off x="11175654" y="7851982"/>
              <a:ext cx="2806719" cy="25812"/>
              <a:chOff x="11175654" y="7851982"/>
              <a:chExt cx="2806719" cy="25812"/>
            </a:xfrm>
          </p:grpSpPr>
          <p:pic>
            <p:nvPicPr>
              <p:cNvPr id="86" name="Object 85"/>
              <p:cNvPicPr>
                <a:picLocks noChangeAspect="1"/>
              </p:cNvPicPr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 rot="4800000">
                <a:off x="11175654" y="7851982"/>
                <a:ext cx="2806719" cy="25812"/>
              </a:xfrm>
              <a:prstGeom prst="rect">
                <a:avLst/>
              </a:prstGeom>
            </p:spPr>
          </p:pic>
        </p:grpSp>
        <p:grpSp>
          <p:nvGrpSpPr>
            <p:cNvPr id="1030" name="그룹 1030"/>
            <p:cNvGrpSpPr/>
            <p:nvPr/>
          </p:nvGrpSpPr>
          <p:grpSpPr>
            <a:xfrm>
              <a:off x="12300938" y="9115060"/>
              <a:ext cx="3099094" cy="25812"/>
              <a:chOff x="12300938" y="9115060"/>
              <a:chExt cx="3099094" cy="25812"/>
            </a:xfrm>
          </p:grpSpPr>
          <p:pic>
            <p:nvPicPr>
              <p:cNvPr id="89" name="Object 88"/>
              <p:cNvPicPr>
                <a:picLocks noChangeAspect="1"/>
              </p:cNvPicPr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 rot="-10560000">
                <a:off x="12300938" y="9115060"/>
                <a:ext cx="3099094" cy="25812"/>
              </a:xfrm>
              <a:prstGeom prst="rect">
                <a:avLst/>
              </a:prstGeom>
            </p:spPr>
          </p:pic>
        </p:grpSp>
        <p:grpSp>
          <p:nvGrpSpPr>
            <p:cNvPr id="1031" name="그룹 1031"/>
            <p:cNvGrpSpPr/>
            <p:nvPr/>
          </p:nvGrpSpPr>
          <p:grpSpPr>
            <a:xfrm>
              <a:off x="11381333" y="7976392"/>
              <a:ext cx="2643863" cy="25812"/>
              <a:chOff x="11381333" y="7976392"/>
              <a:chExt cx="2643863" cy="25812"/>
            </a:xfrm>
          </p:grpSpPr>
          <p:pic>
            <p:nvPicPr>
              <p:cNvPr id="92" name="Object 91"/>
              <p:cNvPicPr>
                <a:picLocks noChangeAspect="1"/>
              </p:cNvPicPr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 rot="4440000">
                <a:off x="11381333" y="7976392"/>
                <a:ext cx="2643863" cy="25812"/>
              </a:xfrm>
              <a:prstGeom prst="rect">
                <a:avLst/>
              </a:prstGeom>
            </p:spPr>
          </p:pic>
        </p:grpSp>
        <p:grpSp>
          <p:nvGrpSpPr>
            <p:cNvPr id="1032" name="그룹 1032"/>
            <p:cNvGrpSpPr/>
            <p:nvPr/>
          </p:nvGrpSpPr>
          <p:grpSpPr>
            <a:xfrm>
              <a:off x="11595689" y="8116403"/>
              <a:ext cx="2466998" cy="25812"/>
              <a:chOff x="11595689" y="8116403"/>
              <a:chExt cx="2466998" cy="25812"/>
            </a:xfrm>
          </p:grpSpPr>
          <p:pic>
            <p:nvPicPr>
              <p:cNvPr id="95" name="Object 94"/>
              <p:cNvPicPr>
                <a:picLocks noChangeAspect="1"/>
              </p:cNvPicPr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 rot="3960000">
                <a:off x="11595689" y="8116403"/>
                <a:ext cx="2466998" cy="25812"/>
              </a:xfrm>
              <a:prstGeom prst="rect">
                <a:avLst/>
              </a:prstGeom>
            </p:spPr>
          </p:pic>
        </p:grpSp>
        <p:grpSp>
          <p:nvGrpSpPr>
            <p:cNvPr id="1033" name="그룹 1033"/>
            <p:cNvGrpSpPr/>
            <p:nvPr/>
          </p:nvGrpSpPr>
          <p:grpSpPr>
            <a:xfrm>
              <a:off x="11751040" y="8250473"/>
              <a:ext cx="2385461" cy="25812"/>
              <a:chOff x="11751040" y="8250473"/>
              <a:chExt cx="2385461" cy="25812"/>
            </a:xfrm>
          </p:grpSpPr>
          <p:pic>
            <p:nvPicPr>
              <p:cNvPr id="98" name="Object 97"/>
              <p:cNvPicPr>
                <a:picLocks noChangeAspect="1"/>
              </p:cNvPicPr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 rot="3480000">
                <a:off x="11751040" y="8250473"/>
                <a:ext cx="2385461" cy="25812"/>
              </a:xfrm>
              <a:prstGeom prst="rect">
                <a:avLst/>
              </a:prstGeom>
            </p:spPr>
          </p:pic>
        </p:grpSp>
        <p:grpSp>
          <p:nvGrpSpPr>
            <p:cNvPr id="1034" name="그룹 1034"/>
            <p:cNvGrpSpPr/>
            <p:nvPr/>
          </p:nvGrpSpPr>
          <p:grpSpPr>
            <a:xfrm>
              <a:off x="11907295" y="8350952"/>
              <a:ext cx="2364770" cy="25812"/>
              <a:chOff x="11907295" y="8350952"/>
              <a:chExt cx="2364770" cy="25812"/>
            </a:xfrm>
          </p:grpSpPr>
          <p:pic>
            <p:nvPicPr>
              <p:cNvPr id="101" name="Object 100"/>
              <p:cNvPicPr>
                <a:picLocks noChangeAspect="1"/>
              </p:cNvPicPr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 rot="2940000">
                <a:off x="11907295" y="8350952"/>
                <a:ext cx="2364770" cy="25812"/>
              </a:xfrm>
              <a:prstGeom prst="rect">
                <a:avLst/>
              </a:prstGeom>
            </p:spPr>
          </p:pic>
        </p:grpSp>
        <p:grpSp>
          <p:nvGrpSpPr>
            <p:cNvPr id="1035" name="그룹 1035"/>
            <p:cNvGrpSpPr/>
            <p:nvPr/>
          </p:nvGrpSpPr>
          <p:grpSpPr>
            <a:xfrm>
              <a:off x="12024346" y="8485100"/>
              <a:ext cx="2354976" cy="25812"/>
              <a:chOff x="12024346" y="8485100"/>
              <a:chExt cx="2354976" cy="25812"/>
            </a:xfrm>
          </p:grpSpPr>
          <p:pic>
            <p:nvPicPr>
              <p:cNvPr id="104" name="Object 103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 rot="2520000">
                <a:off x="12024346" y="8485100"/>
                <a:ext cx="2354976" cy="25812"/>
              </a:xfrm>
              <a:prstGeom prst="rect">
                <a:avLst/>
              </a:prstGeom>
            </p:spPr>
          </p:pic>
        </p:grpSp>
        <p:grpSp>
          <p:nvGrpSpPr>
            <p:cNvPr id="1036" name="그룹 1036"/>
            <p:cNvGrpSpPr/>
            <p:nvPr/>
          </p:nvGrpSpPr>
          <p:grpSpPr>
            <a:xfrm>
              <a:off x="12124887" y="8614577"/>
              <a:ext cx="2394430" cy="25812"/>
              <a:chOff x="12124887" y="8614577"/>
              <a:chExt cx="2394430" cy="25812"/>
            </a:xfrm>
          </p:grpSpPr>
          <p:pic>
            <p:nvPicPr>
              <p:cNvPr id="107" name="Object 106"/>
              <p:cNvPicPr>
                <a:picLocks noChangeAspect="1"/>
              </p:cNvPicPr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 rot="1980000">
                <a:off x="12124887" y="8614577"/>
                <a:ext cx="2394430" cy="25812"/>
              </a:xfrm>
              <a:prstGeom prst="rect">
                <a:avLst/>
              </a:prstGeom>
            </p:spPr>
          </p:pic>
        </p:grpSp>
        <p:grpSp>
          <p:nvGrpSpPr>
            <p:cNvPr id="1037" name="그룹 1037"/>
            <p:cNvGrpSpPr/>
            <p:nvPr/>
          </p:nvGrpSpPr>
          <p:grpSpPr>
            <a:xfrm>
              <a:off x="12199750" y="8732930"/>
              <a:ext cx="2494950" cy="25812"/>
              <a:chOff x="12199750" y="8732930"/>
              <a:chExt cx="2494950" cy="25812"/>
            </a:xfrm>
          </p:grpSpPr>
          <p:pic>
            <p:nvPicPr>
              <p:cNvPr id="110" name="Object 109"/>
              <p:cNvPicPr>
                <a:picLocks noChangeAspect="1"/>
              </p:cNvPicPr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 rot="1440000">
                <a:off x="12199750" y="8732930"/>
                <a:ext cx="2494950" cy="25812"/>
              </a:xfrm>
              <a:prstGeom prst="rect">
                <a:avLst/>
              </a:prstGeom>
            </p:spPr>
          </p:pic>
        </p:grpSp>
        <p:grpSp>
          <p:nvGrpSpPr>
            <p:cNvPr id="1038" name="그룹 1038"/>
            <p:cNvGrpSpPr/>
            <p:nvPr/>
          </p:nvGrpSpPr>
          <p:grpSpPr>
            <a:xfrm>
              <a:off x="12266182" y="8862407"/>
              <a:ext cx="2632982" cy="25812"/>
              <a:chOff x="12266182" y="8862407"/>
              <a:chExt cx="2632982" cy="25812"/>
            </a:xfrm>
          </p:grpSpPr>
          <p:pic>
            <p:nvPicPr>
              <p:cNvPr id="113" name="Object 112"/>
              <p:cNvPicPr>
                <a:picLocks noChangeAspect="1"/>
              </p:cNvPicPr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 rot="1020000">
                <a:off x="12266182" y="8862407"/>
                <a:ext cx="2632982" cy="25812"/>
              </a:xfrm>
              <a:prstGeom prst="rect">
                <a:avLst/>
              </a:prstGeom>
            </p:spPr>
          </p:pic>
        </p:grpSp>
        <p:grpSp>
          <p:nvGrpSpPr>
            <p:cNvPr id="1039" name="그룹 1039"/>
            <p:cNvGrpSpPr/>
            <p:nvPr/>
          </p:nvGrpSpPr>
          <p:grpSpPr>
            <a:xfrm>
              <a:off x="12305716" y="8987644"/>
              <a:ext cx="2828867" cy="25812"/>
              <a:chOff x="12305716" y="8987644"/>
              <a:chExt cx="2828867" cy="25812"/>
            </a:xfrm>
          </p:grpSpPr>
          <p:pic>
            <p:nvPicPr>
              <p:cNvPr id="116" name="Object 115"/>
              <p:cNvPicPr>
                <a:picLocks noChangeAspect="1"/>
              </p:cNvPicPr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 rot="600000">
                <a:off x="12305716" y="8987644"/>
                <a:ext cx="2828867" cy="25812"/>
              </a:xfrm>
              <a:prstGeom prst="rect">
                <a:avLst/>
              </a:prstGeom>
            </p:spPr>
          </p:pic>
        </p:grpSp>
      </p:grpSp>
      <p:grpSp>
        <p:nvGrpSpPr>
          <p:cNvPr id="1040" name="그룹 1040"/>
          <p:cNvGrpSpPr/>
          <p:nvPr/>
        </p:nvGrpSpPr>
        <p:grpSpPr>
          <a:xfrm>
            <a:off x="10286497" y="2877307"/>
            <a:ext cx="4608763" cy="3177161"/>
            <a:chOff x="10286497" y="2877307"/>
            <a:chExt cx="4608763" cy="3177161"/>
          </a:xfrm>
        </p:grpSpPr>
        <p:pic>
          <p:nvPicPr>
            <p:cNvPr id="120" name="Object 119"/>
            <p:cNvPicPr>
              <a:picLocks noChangeAspect="1"/>
            </p:cNvPicPr>
            <p:nvPr/>
          </p:nvPicPr>
          <p:blipFill>
            <a:blip r:embed="rId41" cstate="print"/>
            <a:stretch>
              <a:fillRect/>
            </a:stretch>
          </p:blipFill>
          <p:spPr>
            <a:xfrm rot="420000">
              <a:off x="10286497" y="2877307"/>
              <a:ext cx="4608763" cy="3177161"/>
            </a:xfrm>
            <a:prstGeom prst="rect">
              <a:avLst/>
            </a:prstGeom>
          </p:spPr>
        </p:pic>
      </p:grpSp>
      <p:pic>
        <p:nvPicPr>
          <p:cNvPr id="122" name="Object 121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 rot="1680000">
            <a:off x="9933571" y="3614538"/>
            <a:ext cx="5282443" cy="1397852"/>
          </a:xfrm>
          <a:prstGeom prst="rect">
            <a:avLst/>
          </a:prstGeom>
        </p:spPr>
      </p:pic>
      <p:grpSp>
        <p:nvGrpSpPr>
          <p:cNvPr id="1041" name="그룹 1041"/>
          <p:cNvGrpSpPr/>
          <p:nvPr/>
        </p:nvGrpSpPr>
        <p:grpSpPr>
          <a:xfrm>
            <a:off x="12228084" y="7112270"/>
            <a:ext cx="3774514" cy="1255247"/>
            <a:chOff x="12228084" y="7112270"/>
            <a:chExt cx="3774514" cy="1255247"/>
          </a:xfrm>
        </p:grpSpPr>
        <p:pic>
          <p:nvPicPr>
            <p:cNvPr id="124" name="Object 123"/>
            <p:cNvPicPr>
              <a:picLocks noChangeAspect="1"/>
            </p:cNvPicPr>
            <p:nvPr/>
          </p:nvPicPr>
          <p:blipFill>
            <a:blip r:embed="rId43" cstate="print"/>
            <a:stretch>
              <a:fillRect/>
            </a:stretch>
          </p:blipFill>
          <p:spPr>
            <a:xfrm rot="2640000">
              <a:off x="12228084" y="7112270"/>
              <a:ext cx="3774514" cy="1255247"/>
            </a:xfrm>
            <a:prstGeom prst="rect">
              <a:avLst/>
            </a:prstGeom>
          </p:spPr>
        </p:pic>
      </p:grpSp>
      <p:grpSp>
        <p:nvGrpSpPr>
          <p:cNvPr id="1042" name="그룹 1042"/>
          <p:cNvGrpSpPr/>
          <p:nvPr/>
        </p:nvGrpSpPr>
        <p:grpSpPr>
          <a:xfrm>
            <a:off x="3768955" y="6323376"/>
            <a:ext cx="3774514" cy="2075929"/>
            <a:chOff x="3768955" y="6323376"/>
            <a:chExt cx="3774514" cy="2075929"/>
          </a:xfrm>
        </p:grpSpPr>
        <p:pic>
          <p:nvPicPr>
            <p:cNvPr id="127" name="Object 126"/>
            <p:cNvPicPr>
              <a:picLocks noChangeAspect="1"/>
            </p:cNvPicPr>
            <p:nvPr/>
          </p:nvPicPr>
          <p:blipFill>
            <a:blip r:embed="rId44" cstate="print"/>
            <a:stretch>
              <a:fillRect/>
            </a:stretch>
          </p:blipFill>
          <p:spPr>
            <a:xfrm rot="2880000">
              <a:off x="3768955" y="6323376"/>
              <a:ext cx="3774514" cy="2075929"/>
            </a:xfrm>
            <a:prstGeom prst="rect">
              <a:avLst/>
            </a:prstGeom>
          </p:spPr>
        </p:pic>
      </p:grpSp>
      <p:pic>
        <p:nvPicPr>
          <p:cNvPr id="129" name="Object 128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1314010" y="2432677"/>
            <a:ext cx="4711721" cy="1296197"/>
          </a:xfrm>
          <a:prstGeom prst="rect">
            <a:avLst/>
          </a:prstGeom>
        </p:spPr>
      </p:pic>
      <p:grpSp>
        <p:nvGrpSpPr>
          <p:cNvPr id="1043" name="그룹 1043"/>
          <p:cNvGrpSpPr/>
          <p:nvPr/>
        </p:nvGrpSpPr>
        <p:grpSpPr>
          <a:xfrm>
            <a:off x="6052545" y="3929236"/>
            <a:ext cx="5912715" cy="5912715"/>
            <a:chOff x="6052545" y="3929236"/>
            <a:chExt cx="5912715" cy="5912715"/>
          </a:xfrm>
        </p:grpSpPr>
        <p:pic>
          <p:nvPicPr>
            <p:cNvPr id="131" name="Object 130"/>
            <p:cNvPicPr>
              <a:picLocks noChangeAspect="1"/>
            </p:cNvPicPr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052545" y="3929236"/>
              <a:ext cx="5912715" cy="59127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282680" y="4434418"/>
            <a:ext cx="4731725" cy="4334077"/>
            <a:chOff x="1282680" y="4434418"/>
            <a:chExt cx="4731725" cy="4334077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82680" y="4434418"/>
              <a:ext cx="4731725" cy="4334077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150639" y="4434418"/>
            <a:ext cx="4731725" cy="4334077"/>
            <a:chOff x="6150639" y="4434418"/>
            <a:chExt cx="4731725" cy="4334077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50639" y="4434418"/>
              <a:ext cx="4731725" cy="4334077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1047074" y="4434418"/>
            <a:ext cx="4731725" cy="4334077"/>
            <a:chOff x="11047074" y="4434418"/>
            <a:chExt cx="4731725" cy="4334077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47074" y="4434418"/>
              <a:ext cx="4731725" cy="4334077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3609720" y="1148619"/>
            <a:ext cx="4131315" cy="4131315"/>
            <a:chOff x="13609720" y="1148619"/>
            <a:chExt cx="4131315" cy="413131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09720" y="1148619"/>
              <a:ext cx="4131315" cy="4131315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727194" y="3058603"/>
            <a:ext cx="6540557" cy="1532376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14010" y="2432677"/>
            <a:ext cx="4711721" cy="12961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5733947" y="1525035"/>
            <a:ext cx="1810304" cy="1810304"/>
            <a:chOff x="15733947" y="1525035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33947" y="1525035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460267" y="2471238"/>
            <a:ext cx="3573833" cy="3573833"/>
            <a:chOff x="1460267" y="2471238"/>
            <a:chExt cx="3573833" cy="357383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0267" y="2471238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330929" y="2471238"/>
            <a:ext cx="3573833" cy="3573833"/>
            <a:chOff x="5330929" y="2471238"/>
            <a:chExt cx="3573833" cy="3573833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30929" y="2471238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284819" y="2456101"/>
            <a:ext cx="3573833" cy="3573833"/>
            <a:chOff x="9284819" y="2456101"/>
            <a:chExt cx="3573833" cy="357383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84819" y="2456101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3228273" y="6183063"/>
            <a:ext cx="3573833" cy="3573833"/>
            <a:chOff x="3228273" y="6183063"/>
            <a:chExt cx="3573833" cy="357383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28273" y="6183063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7098936" y="6183063"/>
            <a:ext cx="3573833" cy="3573833"/>
            <a:chOff x="7098936" y="6183063"/>
            <a:chExt cx="3573833" cy="357383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98936" y="6183063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3434434" y="3742710"/>
            <a:ext cx="6379055" cy="7506429"/>
            <a:chOff x="13434434" y="3742710"/>
            <a:chExt cx="6379055" cy="7506429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21120000">
              <a:off x="13434434" y="3742710"/>
              <a:ext cx="6379055" cy="7506429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926327" y="7798889"/>
            <a:ext cx="4284624" cy="15323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777187" y="8464966"/>
            <a:ext cx="829836" cy="829836"/>
            <a:chOff x="17777187" y="8464966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777187" y="8464966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707394" y="-377014"/>
            <a:ext cx="1810304" cy="1810304"/>
            <a:chOff x="16707394" y="-377014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380000">
              <a:off x="16707394" y="-377014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478712" y="2415050"/>
            <a:ext cx="3573833" cy="3573833"/>
            <a:chOff x="2478712" y="2415050"/>
            <a:chExt cx="3573833" cy="357383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78712" y="2415050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673170" y="2430187"/>
            <a:ext cx="3573833" cy="3573833"/>
            <a:chOff x="6673170" y="2430187"/>
            <a:chExt cx="3573833" cy="3573833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73170" y="2430187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478712" y="6116396"/>
            <a:ext cx="3573833" cy="3573833"/>
            <a:chOff x="2478712" y="6116396"/>
            <a:chExt cx="3573833" cy="357383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78712" y="6116396"/>
              <a:ext cx="3573833" cy="357383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6673170" y="6116396"/>
            <a:ext cx="3573833" cy="3573833"/>
            <a:chOff x="6673170" y="6116396"/>
            <a:chExt cx="3573833" cy="357383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73170" y="6116396"/>
              <a:ext cx="3573833" cy="3573833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600486" y="2801275"/>
            <a:ext cx="4284624" cy="1108462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11148282" y="4275627"/>
            <a:ext cx="6171429" cy="6171429"/>
            <a:chOff x="11148282" y="4275627"/>
            <a:chExt cx="6171429" cy="6171429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48282" y="4275627"/>
              <a:ext cx="6171429" cy="61714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14010" y="2432677"/>
            <a:ext cx="4711721" cy="1296197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472190" y="3570510"/>
            <a:ext cx="5886242" cy="5886242"/>
            <a:chOff x="1472190" y="3570510"/>
            <a:chExt cx="5886242" cy="588624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72190" y="3570510"/>
              <a:ext cx="5886242" cy="5886242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8166296" y="3555373"/>
            <a:ext cx="7477980" cy="5886242"/>
            <a:chOff x="8166296" y="3555373"/>
            <a:chExt cx="7477980" cy="5886242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66296" y="3555373"/>
              <a:ext cx="7477980" cy="58862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14010" y="2432677"/>
            <a:ext cx="4711721" cy="1296197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472190" y="3570510"/>
            <a:ext cx="5886242" cy="5886242"/>
            <a:chOff x="1472190" y="3570510"/>
            <a:chExt cx="5886242" cy="588624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72190" y="3570510"/>
              <a:ext cx="5886242" cy="5886242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8166296" y="3555373"/>
            <a:ext cx="7477980" cy="5886242"/>
            <a:chOff x="8166296" y="3555373"/>
            <a:chExt cx="7477980" cy="5886242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66296" y="3555373"/>
              <a:ext cx="7477980" cy="58862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14010" y="2432677"/>
            <a:ext cx="4711721" cy="1296197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97966" y="3450871"/>
            <a:ext cx="10268288" cy="90239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696344" y="4659253"/>
            <a:ext cx="4594305" cy="4538179"/>
            <a:chOff x="1696344" y="4659253"/>
            <a:chExt cx="4594305" cy="4538179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6344" y="4659253"/>
              <a:ext cx="4594305" cy="453817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517047" y="4659253"/>
            <a:ext cx="4594305" cy="4538179"/>
            <a:chOff x="6517047" y="4659253"/>
            <a:chExt cx="4594305" cy="4538179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17047" y="4659253"/>
              <a:ext cx="4594305" cy="453817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1340226" y="4659253"/>
            <a:ext cx="4594305" cy="4538179"/>
            <a:chOff x="11340226" y="4659253"/>
            <a:chExt cx="4594305" cy="4538179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40226" y="4659253"/>
              <a:ext cx="4594305" cy="453817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48" name="Object 4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14010" y="2432677"/>
            <a:ext cx="4711721" cy="1296197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97966" y="3450871"/>
            <a:ext cx="10268288" cy="90239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3574383" y="4391462"/>
            <a:ext cx="5305163" cy="5240353"/>
            <a:chOff x="3574383" y="4391462"/>
            <a:chExt cx="5305163" cy="5240353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74383" y="4391462"/>
              <a:ext cx="5305163" cy="524035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4566237" y="6780507"/>
            <a:ext cx="4539408" cy="41240"/>
            <a:chOff x="4566237" y="6780507"/>
            <a:chExt cx="4539408" cy="4124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4440000">
              <a:off x="4566237" y="6780507"/>
              <a:ext cx="4539408" cy="4124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4084770" y="7554187"/>
            <a:ext cx="4520924" cy="41240"/>
            <a:chOff x="4084770" y="7554187"/>
            <a:chExt cx="4520924" cy="41240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9900000">
              <a:off x="4084770" y="7554187"/>
              <a:ext cx="4520924" cy="41240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3481854" y="7420072"/>
            <a:ext cx="4622538" cy="41240"/>
            <a:chOff x="3481854" y="7420072"/>
            <a:chExt cx="4622538" cy="4124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2700000">
              <a:off x="3481854" y="7420072"/>
              <a:ext cx="4622538" cy="4124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4085951" y="6347562"/>
            <a:ext cx="4581318" cy="41240"/>
            <a:chOff x="4085951" y="6347562"/>
            <a:chExt cx="4581318" cy="41240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-9960000">
              <a:off x="4085951" y="6347562"/>
              <a:ext cx="4581318" cy="4124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3392307" y="6561795"/>
            <a:ext cx="4695287" cy="41240"/>
            <a:chOff x="3392307" y="6561795"/>
            <a:chExt cx="4695287" cy="41240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8100000">
              <a:off x="3392307" y="6561795"/>
              <a:ext cx="4695287" cy="41240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4555892" y="7137620"/>
            <a:ext cx="4519539" cy="64286"/>
            <a:chOff x="4555892" y="7137620"/>
            <a:chExt cx="4519539" cy="64286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6300000">
              <a:off x="4555892" y="7137620"/>
              <a:ext cx="4519539" cy="64286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3284307" y="7158548"/>
            <a:ext cx="4606185" cy="41240"/>
            <a:chOff x="3284307" y="7158548"/>
            <a:chExt cx="4606185" cy="41240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4440000">
              <a:off x="3284307" y="7158548"/>
              <a:ext cx="4606185" cy="41240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4358357" y="6529889"/>
            <a:ext cx="4532755" cy="41240"/>
            <a:chOff x="4358357" y="6529889"/>
            <a:chExt cx="4532755" cy="41240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-8160000">
              <a:off x="4358357" y="6529889"/>
              <a:ext cx="4532755" cy="41240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3741676" y="7525646"/>
            <a:ext cx="4623678" cy="41240"/>
            <a:chOff x="3741676" y="7525646"/>
            <a:chExt cx="4623678" cy="41240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9840000">
              <a:off x="3741676" y="7525646"/>
              <a:ext cx="4623678" cy="41240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3717232" y="6353835"/>
            <a:ext cx="4676161" cy="41240"/>
            <a:chOff x="3717232" y="6353835"/>
            <a:chExt cx="4676161" cy="41240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9900000">
              <a:off x="3717232" y="6353835"/>
              <a:ext cx="4676161" cy="4124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4365228" y="7372024"/>
            <a:ext cx="4563206" cy="41240"/>
            <a:chOff x="4365228" y="7372024"/>
            <a:chExt cx="4563206" cy="41240"/>
          </a:xfrm>
        </p:grpSpPr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8040000">
              <a:off x="4365228" y="7372024"/>
              <a:ext cx="4563206" cy="41240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3228198" y="6827677"/>
            <a:ext cx="4713031" cy="41240"/>
            <a:chOff x="3228198" y="6827677"/>
            <a:chExt cx="4713031" cy="41240"/>
          </a:xfrm>
        </p:grpSpPr>
        <p:pic>
          <p:nvPicPr>
            <p:cNvPr id="73" name="Object 72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6240000">
              <a:off x="3228198" y="6827677"/>
              <a:ext cx="4713031" cy="41240"/>
            </a:xfrm>
            <a:prstGeom prst="rect">
              <a:avLst/>
            </a:prstGeom>
          </p:spPr>
        </p:pic>
      </p:grpSp>
      <p:pic>
        <p:nvPicPr>
          <p:cNvPr id="75" name="Object 74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rot="2640000">
            <a:off x="11957996" y="4682016"/>
            <a:ext cx="2524649" cy="1343534"/>
          </a:xfrm>
          <a:prstGeom prst="rect">
            <a:avLst/>
          </a:prstGeom>
        </p:spPr>
      </p:pic>
      <p:grpSp>
        <p:nvGrpSpPr>
          <p:cNvPr id="1025" name="그룹 1025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77" name="Object 7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79" name="Object 7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26" name="그룹 1026"/>
          <p:cNvGrpSpPr/>
          <p:nvPr/>
        </p:nvGrpSpPr>
        <p:grpSpPr>
          <a:xfrm>
            <a:off x="8263345" y="4391515"/>
            <a:ext cx="5671902" cy="5671902"/>
            <a:chOff x="8263345" y="4391515"/>
            <a:chExt cx="5671902" cy="5671902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63345" y="4391515"/>
              <a:ext cx="5671902" cy="56719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019838" y="2611798"/>
            <a:ext cx="6998624" cy="7009195"/>
            <a:chOff x="2019838" y="2611798"/>
            <a:chExt cx="6998624" cy="700919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19838" y="2611798"/>
              <a:ext cx="6998624" cy="700919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0452223" y="3105708"/>
            <a:ext cx="4366980" cy="5161683"/>
            <a:chOff x="10452223" y="3105708"/>
            <a:chExt cx="4366980" cy="516168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52223" y="3105708"/>
              <a:ext cx="4366980" cy="516168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0667762" y="3275214"/>
            <a:ext cx="1724274" cy="432656"/>
            <a:chOff x="10667762" y="3275214"/>
            <a:chExt cx="1724274" cy="432656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67762" y="3275214"/>
              <a:ext cx="1724274" cy="432656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132000" y="3199687"/>
            <a:ext cx="2669161" cy="843151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11711101" y="7800259"/>
            <a:ext cx="2933591" cy="3408225"/>
            <a:chOff x="11711101" y="7800259"/>
            <a:chExt cx="2933591" cy="3408225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80000">
              <a:off x="11711101" y="7800259"/>
              <a:ext cx="2933591" cy="34082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521582" y="2609530"/>
            <a:ext cx="12186989" cy="7219042"/>
            <a:chOff x="5521582" y="2609530"/>
            <a:chExt cx="12186989" cy="7219042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5567297" y="2979751"/>
              <a:ext cx="12141275" cy="6848820"/>
              <a:chOff x="5567297" y="2979751"/>
              <a:chExt cx="12141275" cy="6848820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567297" y="2979751"/>
                <a:ext cx="12141275" cy="6848820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5521582" y="2609530"/>
              <a:ext cx="12025084" cy="7073264"/>
              <a:chOff x="5521582" y="2609530"/>
              <a:chExt cx="12025084" cy="7073264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521582" y="2609530"/>
                <a:ext cx="12025084" cy="7073264"/>
              </a:xfrm>
              <a:prstGeom prst="rect">
                <a:avLst/>
              </a:prstGeom>
            </p:spPr>
          </p:pic>
        </p:grpSp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6973" y="1194540"/>
            <a:ext cx="3885028" cy="2188304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214288" y="3134746"/>
            <a:ext cx="6716782" cy="7287366"/>
            <a:chOff x="214288" y="3134746"/>
            <a:chExt cx="6716782" cy="728736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88" y="3134746"/>
              <a:ext cx="6716782" cy="728736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561817" y="1904547"/>
            <a:ext cx="577106" cy="442929"/>
            <a:chOff x="1561817" y="190454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1817" y="190454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60545" y="4065745"/>
            <a:ext cx="5933972" cy="933410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60545" y="5381621"/>
            <a:ext cx="7178058" cy="933410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75783" y="6667602"/>
            <a:ext cx="7874601" cy="933410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5671706" y="6211704"/>
            <a:ext cx="3281676" cy="28571"/>
            <a:chOff x="5671706" y="6211704"/>
            <a:chExt cx="3281676" cy="28571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5671706" y="6211704"/>
              <a:ext cx="3281676" cy="285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6932356" y="4042992"/>
            <a:ext cx="759430" cy="759430"/>
            <a:chOff x="6932356" y="4042992"/>
            <a:chExt cx="759430" cy="759430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32356" y="4042992"/>
              <a:ext cx="759430" cy="7594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6931713" y="5344663"/>
            <a:ext cx="760716" cy="760716"/>
            <a:chOff x="6931713" y="5344663"/>
            <a:chExt cx="760716" cy="760716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31713" y="5344663"/>
              <a:ext cx="760716" cy="76071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6931069" y="6647620"/>
            <a:ext cx="762002" cy="762002"/>
            <a:chOff x="6931069" y="6647620"/>
            <a:chExt cx="762002" cy="762002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31069" y="6647620"/>
              <a:ext cx="762002" cy="762002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850935" y="4034985"/>
            <a:ext cx="899258" cy="882229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916659" y="5339694"/>
            <a:ext cx="818773" cy="882230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922814" y="6644398"/>
            <a:ext cx="808211" cy="882230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6946522" y="8929872"/>
            <a:ext cx="1288771" cy="1032265"/>
            <a:chOff x="16946522" y="8929872"/>
            <a:chExt cx="1288771" cy="103226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-360000">
              <a:off x="16946522" y="8929872"/>
              <a:ext cx="1288771" cy="103226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6698039" y="153997"/>
            <a:ext cx="1655350" cy="1655350"/>
            <a:chOff x="16698039" y="153997"/>
            <a:chExt cx="1655350" cy="165535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720000">
              <a:off x="16698039" y="153997"/>
              <a:ext cx="1655350" cy="1655350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317145" y="3237604"/>
            <a:ext cx="6716782" cy="7287366"/>
            <a:chOff x="317145" y="3237604"/>
            <a:chExt cx="6716782" cy="7287366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145" y="3237604"/>
              <a:ext cx="6716782" cy="7287366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175174" y="7886783"/>
            <a:ext cx="7545258" cy="933410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6939983" y="7866806"/>
            <a:ext cx="762002" cy="762002"/>
            <a:chOff x="6939983" y="7866806"/>
            <a:chExt cx="762002" cy="762002"/>
          </a:xfrm>
        </p:grpSpPr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39983" y="7866806"/>
              <a:ext cx="762002" cy="762002"/>
            </a:xfrm>
            <a:prstGeom prst="rect">
              <a:avLst/>
            </a:prstGeom>
          </p:spPr>
        </p:pic>
      </p:grpSp>
      <p:pic>
        <p:nvPicPr>
          <p:cNvPr id="57" name="Object 56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976593" y="7865964"/>
            <a:ext cx="893972" cy="8837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019838" y="2611798"/>
            <a:ext cx="6998624" cy="7009195"/>
            <a:chOff x="2019838" y="2611798"/>
            <a:chExt cx="6998624" cy="7009195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19838" y="2611798"/>
              <a:ext cx="6998624" cy="700919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0452223" y="3105708"/>
            <a:ext cx="4366980" cy="5161683"/>
            <a:chOff x="10452223" y="3105708"/>
            <a:chExt cx="4366980" cy="5161683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52223" y="3105708"/>
              <a:ext cx="4366980" cy="516168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0667762" y="3275214"/>
            <a:ext cx="1724274" cy="432656"/>
            <a:chOff x="10667762" y="3275214"/>
            <a:chExt cx="1724274" cy="432656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67762" y="3275214"/>
              <a:ext cx="1724274" cy="432656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132000" y="3199687"/>
            <a:ext cx="2669161" cy="843151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11711101" y="7800259"/>
            <a:ext cx="2933591" cy="3408225"/>
            <a:chOff x="11711101" y="7800259"/>
            <a:chExt cx="2933591" cy="3408225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180000">
              <a:off x="11711101" y="7800259"/>
              <a:ext cx="2933591" cy="3408225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623264" y="3872255"/>
            <a:ext cx="3780372" cy="2009563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981649" y="5943750"/>
            <a:ext cx="2740728" cy="1499861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0452223" y="3105708"/>
            <a:ext cx="4366980" cy="5161683"/>
            <a:chOff x="10452223" y="3105708"/>
            <a:chExt cx="4366980" cy="516168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52223" y="3105708"/>
              <a:ext cx="4366980" cy="516168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0667762" y="3275214"/>
            <a:ext cx="1724274" cy="432656"/>
            <a:chOff x="10667762" y="3275214"/>
            <a:chExt cx="1724274" cy="432656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67762" y="3275214"/>
              <a:ext cx="1724274" cy="432656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32000" y="3199687"/>
            <a:ext cx="2669161" cy="843151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1711101" y="7800259"/>
            <a:ext cx="2933591" cy="3408225"/>
            <a:chOff x="11711101" y="7800259"/>
            <a:chExt cx="2933591" cy="340822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80000">
              <a:off x="11711101" y="7800259"/>
              <a:ext cx="2933591" cy="3408225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282680" y="2349029"/>
            <a:ext cx="7273868" cy="7286696"/>
            <a:chOff x="1282680" y="2349029"/>
            <a:chExt cx="7273868" cy="7286696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82680" y="2349029"/>
              <a:ext cx="7273868" cy="7286696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0452223" y="3105708"/>
            <a:ext cx="4366980" cy="5161683"/>
            <a:chOff x="10452223" y="3105708"/>
            <a:chExt cx="4366980" cy="516168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52223" y="3105708"/>
              <a:ext cx="4366980" cy="516168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0667762" y="3275214"/>
            <a:ext cx="1724274" cy="432656"/>
            <a:chOff x="10667762" y="3275214"/>
            <a:chExt cx="1724274" cy="432656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67762" y="3275214"/>
              <a:ext cx="1724274" cy="432656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32000" y="3199687"/>
            <a:ext cx="2669161" cy="843151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1711101" y="7800259"/>
            <a:ext cx="2933591" cy="3408225"/>
            <a:chOff x="11711101" y="7800259"/>
            <a:chExt cx="2933591" cy="340822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80000">
              <a:off x="11711101" y="7800259"/>
              <a:ext cx="2933591" cy="3408225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282680" y="2349029"/>
            <a:ext cx="7273868" cy="7286696"/>
            <a:chOff x="1282680" y="2349029"/>
            <a:chExt cx="7273868" cy="7286696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82680" y="2349029"/>
              <a:ext cx="7273868" cy="7286696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026914" y="4332693"/>
            <a:ext cx="3098249" cy="2705868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0452223" y="3105708"/>
            <a:ext cx="4366980" cy="5161683"/>
            <a:chOff x="10452223" y="3105708"/>
            <a:chExt cx="4366980" cy="516168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52223" y="3105708"/>
              <a:ext cx="4366980" cy="516168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0667762" y="3275214"/>
            <a:ext cx="1724274" cy="432656"/>
            <a:chOff x="10667762" y="3275214"/>
            <a:chExt cx="1724274" cy="432656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67762" y="3275214"/>
              <a:ext cx="1724274" cy="432656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32000" y="3199687"/>
            <a:ext cx="2669161" cy="843151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1711101" y="7800259"/>
            <a:ext cx="2933591" cy="3408225"/>
            <a:chOff x="11711101" y="7800259"/>
            <a:chExt cx="2933591" cy="340822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80000">
              <a:off x="11711101" y="7800259"/>
              <a:ext cx="2933591" cy="3408225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377569" y="2296854"/>
            <a:ext cx="7540073" cy="7540073"/>
            <a:chOff x="1377569" y="2296854"/>
            <a:chExt cx="7540073" cy="754007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77569" y="2296854"/>
              <a:ext cx="7540073" cy="7540073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0452223" y="3105708"/>
            <a:ext cx="4366980" cy="5161683"/>
            <a:chOff x="10452223" y="3105708"/>
            <a:chExt cx="4366980" cy="516168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52223" y="3105708"/>
              <a:ext cx="4366980" cy="516168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0667762" y="3275214"/>
            <a:ext cx="1724274" cy="432656"/>
            <a:chOff x="10667762" y="3275214"/>
            <a:chExt cx="1724274" cy="432656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67762" y="3275214"/>
              <a:ext cx="1724274" cy="432656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32000" y="3199687"/>
            <a:ext cx="2669161" cy="843151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1711101" y="7800259"/>
            <a:ext cx="2933591" cy="3408225"/>
            <a:chOff x="11711101" y="7800259"/>
            <a:chExt cx="2933591" cy="3408225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80000">
              <a:off x="11711101" y="7800259"/>
              <a:ext cx="2933591" cy="3408225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377569" y="2296854"/>
            <a:ext cx="7540073" cy="7540073"/>
            <a:chOff x="1377569" y="2296854"/>
            <a:chExt cx="7540073" cy="754007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77569" y="2296854"/>
              <a:ext cx="7540073" cy="7540073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048087" y="4150900"/>
            <a:ext cx="3418925" cy="1783087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357253" y="5788284"/>
            <a:ext cx="2403451" cy="1499860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00215" y="1258919"/>
            <a:ext cx="6904661" cy="348743"/>
            <a:chOff x="2600215" y="1258919"/>
            <a:chExt cx="6904661" cy="3487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0215" y="1258919"/>
              <a:ext cx="6904661" cy="3487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690804" y="2540957"/>
            <a:ext cx="7188742" cy="7120603"/>
            <a:chOff x="1690804" y="2540957"/>
            <a:chExt cx="7188742" cy="712060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0804" y="2540957"/>
              <a:ext cx="7188742" cy="712060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8879546" y="2514007"/>
            <a:ext cx="7165603" cy="7106480"/>
            <a:chOff x="8879546" y="2514007"/>
            <a:chExt cx="7165603" cy="710648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79546" y="2514007"/>
              <a:ext cx="7165603" cy="7106480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68705" y="674372"/>
            <a:ext cx="7394540" cy="127909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5439" y="2432677"/>
            <a:ext cx="4361921" cy="1296197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600215" y="1258919"/>
            <a:ext cx="7903426" cy="348743"/>
            <a:chOff x="2600215" y="1258919"/>
            <a:chExt cx="7903426" cy="34874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0215" y="1258919"/>
              <a:ext cx="7903426" cy="34874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59182" y="674372"/>
            <a:ext cx="8464436" cy="127909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472190" y="3555373"/>
            <a:ext cx="6451599" cy="5909415"/>
            <a:chOff x="1472190" y="3555373"/>
            <a:chExt cx="6451599" cy="5909415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72190" y="3555373"/>
              <a:ext cx="6451599" cy="590941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7510040" y="4636621"/>
            <a:ext cx="3989672" cy="5649094"/>
            <a:chOff x="7510040" y="4636621"/>
            <a:chExt cx="3989672" cy="5649094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10040" y="4636621"/>
              <a:ext cx="3989672" cy="5649094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0286497" y="2877307"/>
            <a:ext cx="4608763" cy="3177161"/>
            <a:chOff x="10286497" y="2877307"/>
            <a:chExt cx="4608763" cy="3177161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420000">
              <a:off x="10286497" y="2877307"/>
              <a:ext cx="4608763" cy="3177161"/>
            </a:xfrm>
            <a:prstGeom prst="rect">
              <a:avLst/>
            </a:prstGeom>
          </p:spPr>
        </p:pic>
      </p:grpSp>
      <p:pic>
        <p:nvPicPr>
          <p:cNvPr id="48" name="Object 4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1980000">
            <a:off x="9105194" y="3386747"/>
            <a:ext cx="6256102" cy="161060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413222" y="2608314"/>
            <a:ext cx="6790495" cy="6638365"/>
            <a:chOff x="8413222" y="2608314"/>
            <a:chExt cx="6790495" cy="6638365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13222" y="2608314"/>
              <a:ext cx="6790495" cy="6638365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85439" y="2432677"/>
            <a:ext cx="4361921" cy="1296197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600215" y="1258919"/>
            <a:ext cx="7903426" cy="348743"/>
            <a:chOff x="2600215" y="1258919"/>
            <a:chExt cx="7903426" cy="348743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00215" y="1258919"/>
              <a:ext cx="7903426" cy="348743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59182" y="674372"/>
            <a:ext cx="8464436" cy="1279093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7092" y="3390481"/>
            <a:ext cx="5213760" cy="1610607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2453714" y="3492904"/>
            <a:ext cx="6171429" cy="6349047"/>
            <a:chOff x="2453714" y="3492904"/>
            <a:chExt cx="6171429" cy="6349047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53714" y="3492904"/>
              <a:ext cx="6171429" cy="63490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34291" y="4054900"/>
            <a:ext cx="7245256" cy="3657744"/>
            <a:chOff x="1634291" y="4054900"/>
            <a:chExt cx="7245256" cy="3657744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4291" y="4054900"/>
              <a:ext cx="7245256" cy="365774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600215" y="1258919"/>
            <a:ext cx="7903426" cy="348743"/>
            <a:chOff x="2600215" y="1258919"/>
            <a:chExt cx="7903426" cy="34874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0215" y="1258919"/>
              <a:ext cx="7903426" cy="348743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59182" y="674372"/>
            <a:ext cx="8464436" cy="1279093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8879546" y="4249681"/>
            <a:ext cx="7199844" cy="3733430"/>
            <a:chOff x="8879546" y="4249681"/>
            <a:chExt cx="7199844" cy="3733430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79546" y="4249681"/>
              <a:ext cx="7199844" cy="37334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03453" y="2215059"/>
            <a:ext cx="1286393" cy="1814602"/>
            <a:chOff x="-103453" y="2215059"/>
            <a:chExt cx="1286393" cy="18146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440000">
              <a:off x="-103453" y="2215059"/>
              <a:ext cx="1286393" cy="18146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905986" y="-50186"/>
            <a:ext cx="1106938" cy="1106938"/>
            <a:chOff x="5905986" y="-50186"/>
            <a:chExt cx="1106938" cy="110693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3000000">
              <a:off x="5905986" y="-50186"/>
              <a:ext cx="1106938" cy="11069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309953" y="-339333"/>
            <a:ext cx="1129491" cy="1129491"/>
            <a:chOff x="9309953" y="-339333"/>
            <a:chExt cx="1129491" cy="112949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720000">
              <a:off x="9309953" y="-339333"/>
              <a:ext cx="1129491" cy="11294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367727" y="-280740"/>
            <a:ext cx="1731467" cy="1731467"/>
            <a:chOff x="16367727" y="-280740"/>
            <a:chExt cx="1731467" cy="173146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67727" y="-280740"/>
              <a:ext cx="1731467" cy="173146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99515" y="6128115"/>
            <a:ext cx="1226265" cy="1226265"/>
            <a:chOff x="299515" y="6128115"/>
            <a:chExt cx="1226265" cy="1226265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840000">
              <a:off x="299515" y="6128115"/>
              <a:ext cx="1226265" cy="122626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686947" y="4670769"/>
            <a:ext cx="1373894" cy="1327229"/>
            <a:chOff x="-686947" y="4670769"/>
            <a:chExt cx="1373894" cy="13272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686947" y="4670769"/>
              <a:ext cx="1373894" cy="13272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416050" y="9781510"/>
            <a:ext cx="1374832" cy="1374832"/>
            <a:chOff x="4416050" y="9781510"/>
            <a:chExt cx="1374832" cy="137483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080000">
              <a:off x="4416050" y="9781510"/>
              <a:ext cx="1374832" cy="137483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395124" y="-421918"/>
            <a:ext cx="1302498" cy="1302461"/>
            <a:chOff x="7395124" y="-421918"/>
            <a:chExt cx="1302498" cy="130246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5124" y="-421918"/>
              <a:ext cx="1302498" cy="130246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-438826" y="231483"/>
            <a:ext cx="1721554" cy="1552825"/>
            <a:chOff x="-438826" y="231483"/>
            <a:chExt cx="1721554" cy="1552825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200000">
              <a:off x="-438826" y="231483"/>
              <a:ext cx="1721554" cy="155282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547959" y="-742484"/>
            <a:ext cx="1173986" cy="1260717"/>
            <a:chOff x="12547959" y="-742484"/>
            <a:chExt cx="1173986" cy="126071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">
              <a:off x="12547959" y="-742484"/>
              <a:ext cx="1173986" cy="126071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927501" y="9134758"/>
            <a:ext cx="2003811" cy="2003811"/>
            <a:chOff x="1927501" y="9134758"/>
            <a:chExt cx="2003811" cy="200381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1140000">
              <a:off x="1927501" y="9134758"/>
              <a:ext cx="2003811" cy="200381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725785" y="8240757"/>
            <a:ext cx="1920092" cy="1663280"/>
            <a:chOff x="725785" y="8240757"/>
            <a:chExt cx="1920092" cy="1663280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1260000">
              <a:off x="725785" y="8240757"/>
              <a:ext cx="1920092" cy="166328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530186" y="9225320"/>
            <a:ext cx="1130539" cy="1130539"/>
            <a:chOff x="6530186" y="9225320"/>
            <a:chExt cx="1130539" cy="113053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1260000">
              <a:off x="6530186" y="9225320"/>
              <a:ext cx="1130539" cy="113053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072209" y="9855012"/>
            <a:ext cx="963626" cy="963626"/>
            <a:chOff x="13072209" y="9855012"/>
            <a:chExt cx="963626" cy="963626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1440000">
              <a:off x="13072209" y="9855012"/>
              <a:ext cx="963626" cy="963626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820094" y="1283028"/>
            <a:ext cx="703625" cy="540032"/>
            <a:chOff x="1820094" y="1283028"/>
            <a:chExt cx="703625" cy="54003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20094" y="1283028"/>
              <a:ext cx="703625" cy="540032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1782243" y="9297656"/>
            <a:ext cx="1048693" cy="1048693"/>
            <a:chOff x="11782243" y="9297656"/>
            <a:chExt cx="1048693" cy="1048693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82243" y="9297656"/>
              <a:ext cx="1048693" cy="1048693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6322141" y="7864626"/>
            <a:ext cx="821080" cy="1302227"/>
            <a:chOff x="16322141" y="7864626"/>
            <a:chExt cx="821080" cy="1302227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140000">
              <a:off x="16322141" y="7864626"/>
              <a:ext cx="821080" cy="1302227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146180" y="7932586"/>
            <a:ext cx="1084919" cy="1084919"/>
            <a:chOff x="-146180" y="7932586"/>
            <a:chExt cx="1084919" cy="1084919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2100000">
              <a:off x="-146180" y="7932586"/>
              <a:ext cx="1084919" cy="108491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6256222" y="1337068"/>
            <a:ext cx="1991616" cy="1991616"/>
            <a:chOff x="16256222" y="1337068"/>
            <a:chExt cx="1991616" cy="1991616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-1500000">
              <a:off x="16256222" y="1337068"/>
              <a:ext cx="1991616" cy="1991616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3797698" y="9177159"/>
            <a:ext cx="841051" cy="645507"/>
            <a:chOff x="3797698" y="9177159"/>
            <a:chExt cx="841051" cy="645507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97698" y="9177159"/>
              <a:ext cx="841051" cy="645507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7048762" y="4547050"/>
            <a:ext cx="1473714" cy="1473714"/>
            <a:chOff x="17048762" y="4547050"/>
            <a:chExt cx="1473714" cy="1473714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048762" y="4547050"/>
              <a:ext cx="1473714" cy="1473714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7966401" y="9750192"/>
            <a:ext cx="2039664" cy="982790"/>
            <a:chOff x="7966401" y="9750192"/>
            <a:chExt cx="2039664" cy="982790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2100000">
              <a:off x="7966401" y="9750192"/>
              <a:ext cx="2039664" cy="98279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2651034" y="-43800"/>
            <a:ext cx="956874" cy="1027482"/>
            <a:chOff x="2651034" y="-43800"/>
            <a:chExt cx="956874" cy="1027482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1860000">
              <a:off x="2651034" y="-43800"/>
              <a:ext cx="956874" cy="1027482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4179887" y="-776673"/>
            <a:ext cx="1689920" cy="2246294"/>
            <a:chOff x="4179887" y="-776673"/>
            <a:chExt cx="1689920" cy="2246294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79887" y="-776673"/>
              <a:ext cx="1689920" cy="2246294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4993222" y="128467"/>
            <a:ext cx="1146601" cy="1435915"/>
            <a:chOff x="14993222" y="128467"/>
            <a:chExt cx="1146601" cy="1435915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-1440000">
              <a:off x="14993222" y="128467"/>
              <a:ext cx="1146601" cy="1435915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0095958" y="9215290"/>
            <a:ext cx="1537446" cy="1392792"/>
            <a:chOff x="10095958" y="9215290"/>
            <a:chExt cx="1537446" cy="1392792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095958" y="9215290"/>
              <a:ext cx="1537446" cy="1392792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16042232" y="9626974"/>
            <a:ext cx="1019380" cy="1019380"/>
            <a:chOff x="16042232" y="9626974"/>
            <a:chExt cx="1019380" cy="1019380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1560000">
              <a:off x="16042232" y="9626974"/>
              <a:ext cx="1019380" cy="101938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13676365" y="620101"/>
            <a:ext cx="841051" cy="645507"/>
            <a:chOff x="13676365" y="620101"/>
            <a:chExt cx="841051" cy="645507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676365" y="620101"/>
              <a:ext cx="841051" cy="645507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198646" y="9929287"/>
            <a:ext cx="965656" cy="965656"/>
            <a:chOff x="198646" y="9929287"/>
            <a:chExt cx="965656" cy="965656"/>
          </a:xfrm>
        </p:grpSpPr>
        <p:pic>
          <p:nvPicPr>
            <p:cNvPr id="87" name="Object 86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 rot="1440000">
              <a:off x="198646" y="9929287"/>
              <a:ext cx="965656" cy="965656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0975428" y="31903"/>
            <a:ext cx="932598" cy="932598"/>
            <a:chOff x="10975428" y="31903"/>
            <a:chExt cx="932598" cy="932598"/>
          </a:xfrm>
        </p:grpSpPr>
        <p:pic>
          <p:nvPicPr>
            <p:cNvPr id="90" name="Object 89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 rot="-1440000">
              <a:off x="10975428" y="31903"/>
              <a:ext cx="932598" cy="932598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17678742" y="3503223"/>
            <a:ext cx="952412" cy="1117110"/>
            <a:chOff x="17678742" y="3503223"/>
            <a:chExt cx="952412" cy="1117110"/>
          </a:xfrm>
        </p:grpSpPr>
        <p:pic>
          <p:nvPicPr>
            <p:cNvPr id="93" name="Object 92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 rot="1020000">
              <a:off x="17678742" y="3503223"/>
              <a:ext cx="952412" cy="1117110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17244052" y="6345524"/>
            <a:ext cx="1167546" cy="1105634"/>
            <a:chOff x="17244052" y="6345524"/>
            <a:chExt cx="1167546" cy="1105634"/>
          </a:xfrm>
        </p:grpSpPr>
        <p:pic>
          <p:nvPicPr>
            <p:cNvPr id="96" name="Object 95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 rot="840000">
              <a:off x="17244052" y="6345524"/>
              <a:ext cx="1167546" cy="1105634"/>
            </a:xfrm>
            <a:prstGeom prst="rect">
              <a:avLst/>
            </a:prstGeom>
          </p:spPr>
        </p:pic>
      </p:grpSp>
      <p:grpSp>
        <p:nvGrpSpPr>
          <p:cNvPr id="1033" name="그룹 1033"/>
          <p:cNvGrpSpPr/>
          <p:nvPr/>
        </p:nvGrpSpPr>
        <p:grpSpPr>
          <a:xfrm>
            <a:off x="14172333" y="9085671"/>
            <a:ext cx="1269758" cy="846112"/>
            <a:chOff x="14172333" y="9085671"/>
            <a:chExt cx="1269758" cy="846112"/>
          </a:xfrm>
        </p:grpSpPr>
        <p:pic>
          <p:nvPicPr>
            <p:cNvPr id="99" name="Object 98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1800000">
              <a:off x="14172333" y="9085671"/>
              <a:ext cx="1269758" cy="846112"/>
            </a:xfrm>
            <a:prstGeom prst="rect">
              <a:avLst/>
            </a:prstGeom>
          </p:spPr>
        </p:pic>
      </p:grpSp>
      <p:grpSp>
        <p:nvGrpSpPr>
          <p:cNvPr id="1034" name="그룹 1034"/>
          <p:cNvGrpSpPr/>
          <p:nvPr/>
        </p:nvGrpSpPr>
        <p:grpSpPr>
          <a:xfrm>
            <a:off x="17062180" y="7891798"/>
            <a:ext cx="2057556" cy="2057556"/>
            <a:chOff x="17062180" y="7891798"/>
            <a:chExt cx="2057556" cy="2057556"/>
          </a:xfrm>
        </p:grpSpPr>
        <p:pic>
          <p:nvPicPr>
            <p:cNvPr id="102" name="Object 101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 rot="-1440000">
              <a:off x="17062180" y="7891798"/>
              <a:ext cx="2057556" cy="2057556"/>
            </a:xfrm>
            <a:prstGeom prst="rect">
              <a:avLst/>
            </a:prstGeom>
          </p:spPr>
        </p:pic>
      </p:grpSp>
      <p:grpSp>
        <p:nvGrpSpPr>
          <p:cNvPr id="1035" name="그룹 1035"/>
          <p:cNvGrpSpPr/>
          <p:nvPr/>
        </p:nvGrpSpPr>
        <p:grpSpPr>
          <a:xfrm>
            <a:off x="5839566" y="2259145"/>
            <a:ext cx="6171429" cy="6171429"/>
            <a:chOff x="5839566" y="2259145"/>
            <a:chExt cx="6171429" cy="6171429"/>
          </a:xfrm>
        </p:grpSpPr>
        <p:pic>
          <p:nvPicPr>
            <p:cNvPr id="105" name="Object 104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39566" y="2259145"/>
              <a:ext cx="6171429" cy="61714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542643" cy="348743"/>
            <a:chOff x="2600215" y="1258919"/>
            <a:chExt cx="6542643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542643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082816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8711" y="3048197"/>
            <a:ext cx="10657221" cy="6432336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41380" y="2149559"/>
            <a:ext cx="2070340" cy="144768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1024806" y="2536010"/>
            <a:ext cx="5404890" cy="5404890"/>
            <a:chOff x="11024806" y="2536010"/>
            <a:chExt cx="5404890" cy="540489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24806" y="2536010"/>
              <a:ext cx="5404890" cy="54048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542643" cy="348743"/>
            <a:chOff x="2600215" y="1258919"/>
            <a:chExt cx="6542643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542643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082816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3534" y="2327686"/>
            <a:ext cx="3253359" cy="1485778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91842" y="3450871"/>
            <a:ext cx="5751964" cy="5292174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7365828" y="2597066"/>
            <a:ext cx="9066667" cy="6800000"/>
            <a:chOff x="7365828" y="2597066"/>
            <a:chExt cx="9066667" cy="6800000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7365828" y="2597066"/>
              <a:ext cx="9063867" cy="6797900"/>
              <a:chOff x="7365828" y="2597066"/>
              <a:chExt cx="9063867" cy="6797900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365828" y="2597066"/>
                <a:ext cx="9063867" cy="6797900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8083385" y="3673401"/>
              <a:ext cx="5123810" cy="3323418"/>
              <a:chOff x="8083385" y="3673401"/>
              <a:chExt cx="5123810" cy="3323418"/>
            </a:xfrm>
          </p:grpSpPr>
          <p:grpSp>
            <p:nvGrpSpPr>
              <p:cNvPr id="1016" name="그룹 1016"/>
              <p:cNvGrpSpPr/>
              <p:nvPr/>
            </p:nvGrpSpPr>
            <p:grpSpPr>
              <a:xfrm>
                <a:off x="8083385" y="3673401"/>
                <a:ext cx="4937919" cy="3323418"/>
                <a:chOff x="8083385" y="3673401"/>
                <a:chExt cx="4937919" cy="3323418"/>
              </a:xfrm>
            </p:grpSpPr>
            <p:pic>
              <p:nvPicPr>
                <p:cNvPr id="46" name="Object 45"/>
                <p:cNvPicPr>
                  <a:picLocks noChangeAspect="1"/>
                </p:cNvPicPr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5614425" y="2011692"/>
                  <a:ext cx="9875839" cy="6646836"/>
                </a:xfrm>
                <a:prstGeom prst="rect">
                  <a:avLst/>
                </a:prstGeom>
              </p:spPr>
            </p:pic>
            <p:pic>
              <p:nvPicPr>
                <p:cNvPr id="47" name="Object 46"/>
                <p:cNvPicPr>
                  <a:picLocks noChangeAspect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8083385" y="3673401"/>
                  <a:ext cx="4937919" cy="3323418"/>
                </a:xfrm>
                <a:prstGeom prst="rect">
                  <a:avLst/>
                </a:prstGeom>
              </p:spPr>
            </p:pic>
          </p:grpSp>
          <p:grpSp>
            <p:nvGrpSpPr>
              <p:cNvPr id="1017" name="그룹 1017"/>
              <p:cNvGrpSpPr/>
              <p:nvPr/>
            </p:nvGrpSpPr>
            <p:grpSpPr>
              <a:xfrm>
                <a:off x="8083385" y="3673401"/>
                <a:ext cx="5115656" cy="3146647"/>
                <a:chOff x="8083385" y="3673401"/>
                <a:chExt cx="5115656" cy="3146647"/>
              </a:xfrm>
            </p:grpSpPr>
            <p:pic>
              <p:nvPicPr>
                <p:cNvPr id="50" name="Object 49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8083385" y="3673401"/>
                  <a:ext cx="5115656" cy="3146647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352776" y="6954456"/>
            <a:ext cx="3224683" cy="12497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542643" cy="348743"/>
            <a:chOff x="2600215" y="1258919"/>
            <a:chExt cx="6542643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542643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082816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33058" y="2432677"/>
            <a:ext cx="5657664" cy="129619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91842" y="3450871"/>
            <a:ext cx="8693783" cy="5776564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9974129" y="2521246"/>
            <a:ext cx="6082934" cy="7190300"/>
            <a:chOff x="9974129" y="2521246"/>
            <a:chExt cx="6082934" cy="7190300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74129" y="2521246"/>
              <a:ext cx="6082934" cy="7190300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014146" y="8902233"/>
            <a:ext cx="4773031" cy="7840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542643" cy="348743"/>
            <a:chOff x="2600215" y="1258919"/>
            <a:chExt cx="6542643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542643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082816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14010" y="2327915"/>
            <a:ext cx="5410293" cy="129619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91842" y="3255290"/>
            <a:ext cx="7995821" cy="6760479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0886005" y="2071747"/>
            <a:ext cx="5476190" cy="7180952"/>
            <a:chOff x="10886005" y="2071747"/>
            <a:chExt cx="5476190" cy="7180952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0886005" y="2071747"/>
              <a:ext cx="5471078" cy="7177982"/>
              <a:chOff x="10886005" y="2071747"/>
              <a:chExt cx="5471078" cy="7177982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0886005" y="2071747"/>
                <a:ext cx="5471078" cy="7177982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1706629" y="2504879"/>
              <a:ext cx="2070641" cy="5141129"/>
              <a:chOff x="11706629" y="2504879"/>
              <a:chExt cx="2070641" cy="514112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1706629" y="2504879"/>
                <a:ext cx="2070641" cy="5141129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13637823" y="3210123"/>
              <a:ext cx="2228907" cy="5538512"/>
              <a:chOff x="13637823" y="3210123"/>
              <a:chExt cx="2228907" cy="5538512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637823" y="3210123"/>
                <a:ext cx="2228907" cy="5538512"/>
              </a:xfrm>
              <a:prstGeom prst="rect">
                <a:avLst/>
              </a:prstGeom>
            </p:spPr>
          </p:pic>
        </p:grpSp>
      </p:grpSp>
      <p:grpSp>
        <p:nvGrpSpPr>
          <p:cNvPr id="1017" name="그룹 1017"/>
          <p:cNvGrpSpPr/>
          <p:nvPr/>
        </p:nvGrpSpPr>
        <p:grpSpPr>
          <a:xfrm>
            <a:off x="1621709" y="4308676"/>
            <a:ext cx="4442946" cy="4015754"/>
            <a:chOff x="1621709" y="4308676"/>
            <a:chExt cx="4442946" cy="4015754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1709" y="4308676"/>
              <a:ext cx="4442946" cy="4015754"/>
            </a:xfrm>
            <a:prstGeom prst="rect">
              <a:avLst/>
            </a:prstGeom>
          </p:spPr>
        </p:pic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813938" y="8713709"/>
            <a:ext cx="3363868" cy="1247849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6180363" y="4290970"/>
            <a:ext cx="3945348" cy="3890223"/>
            <a:chOff x="6180363" y="4290970"/>
            <a:chExt cx="3945348" cy="3890223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80363" y="4290970"/>
              <a:ext cx="3945348" cy="38902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542643" cy="348743"/>
            <a:chOff x="2600215" y="1258919"/>
            <a:chExt cx="6542643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542643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082816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51934" y="2432677"/>
            <a:ext cx="7964474" cy="129619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53747" y="3745214"/>
            <a:ext cx="7179240" cy="4849412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8549489" y="3413480"/>
            <a:ext cx="7789384" cy="5405832"/>
            <a:chOff x="8549489" y="3413480"/>
            <a:chExt cx="7789384" cy="5405832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49489" y="3413480"/>
              <a:ext cx="7789384" cy="54058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51699" y="2243187"/>
            <a:ext cx="15655696" cy="7746417"/>
            <a:chOff x="1051699" y="2243187"/>
            <a:chExt cx="15655696" cy="7746417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1225711" y="2557659"/>
              <a:ext cx="15458804" cy="7431945"/>
              <a:chOff x="1225711" y="2557659"/>
              <a:chExt cx="15458804" cy="7431945"/>
            </a:xfrm>
          </p:grpSpPr>
          <p:pic>
            <p:nvPicPr>
              <p:cNvPr id="4" name="Object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25711" y="2557659"/>
                <a:ext cx="15458804" cy="7431945"/>
              </a:xfrm>
              <a:prstGeom prst="rect">
                <a:avLst/>
              </a:prstGeom>
            </p:spPr>
          </p:pic>
        </p:grpSp>
        <p:grpSp>
          <p:nvGrpSpPr>
            <p:cNvPr id="1003" name="그룹 1003"/>
            <p:cNvGrpSpPr/>
            <p:nvPr/>
          </p:nvGrpSpPr>
          <p:grpSpPr>
            <a:xfrm>
              <a:off x="1051699" y="2243187"/>
              <a:ext cx="15655696" cy="7672523"/>
              <a:chOff x="1051699" y="2243187"/>
              <a:chExt cx="15655696" cy="767252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1699" y="2243187"/>
                <a:ext cx="15655696" cy="7672523"/>
              </a:xfrm>
              <a:prstGeom prst="rect">
                <a:avLst/>
              </a:prstGeom>
            </p:spPr>
          </p:pic>
        </p:grpSp>
      </p:grpSp>
      <p:grpSp>
        <p:nvGrpSpPr>
          <p:cNvPr id="1004" name="그룹 1004"/>
          <p:cNvGrpSpPr/>
          <p:nvPr/>
        </p:nvGrpSpPr>
        <p:grpSpPr>
          <a:xfrm>
            <a:off x="2600215" y="1258919"/>
            <a:ext cx="6542643" cy="348743"/>
            <a:chOff x="2600215" y="1258919"/>
            <a:chExt cx="6542643" cy="3487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0215" y="1258919"/>
              <a:ext cx="6542643" cy="3487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8705" y="674372"/>
            <a:ext cx="7082816" cy="12790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705574" y="9620487"/>
            <a:ext cx="577106" cy="442929"/>
            <a:chOff x="705574" y="9620487"/>
            <a:chExt cx="577106" cy="4429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574" y="9620487"/>
              <a:ext cx="577106" cy="4429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63288" y="222573"/>
            <a:ext cx="1666112" cy="1666112"/>
            <a:chOff x="863288" y="222573"/>
            <a:chExt cx="1666112" cy="166611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288" y="222573"/>
              <a:ext cx="1666112" cy="166611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9220" y="-84840"/>
            <a:ext cx="1024114" cy="1024114"/>
            <a:chOff x="49220" y="-84840"/>
            <a:chExt cx="1024114" cy="10241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3000000">
              <a:off x="49220" y="-84840"/>
              <a:ext cx="1024114" cy="10241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670928" y="1544971"/>
            <a:ext cx="1770431" cy="1770431"/>
            <a:chOff x="-670928" y="1544971"/>
            <a:chExt cx="1770431" cy="177043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140000">
              <a:off x="-670928" y="1544971"/>
              <a:ext cx="1770431" cy="177043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7129333" y="7525981"/>
            <a:ext cx="829836" cy="829836"/>
            <a:chOff x="17129333" y="7525981"/>
            <a:chExt cx="829836" cy="82983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3240000">
              <a:off x="17129333" y="7525981"/>
              <a:ext cx="829836" cy="82983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734" y="8768495"/>
            <a:ext cx="833964" cy="867230"/>
            <a:chOff x="217734" y="8768495"/>
            <a:chExt cx="833964" cy="86723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734" y="8768495"/>
              <a:ext cx="833964" cy="86723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429696" y="8551600"/>
            <a:ext cx="1810304" cy="1810304"/>
            <a:chOff x="16429696" y="8551600"/>
            <a:chExt cx="1810304" cy="1810304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9696" y="8551600"/>
              <a:ext cx="1810304" cy="181030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452608" y="1304634"/>
            <a:ext cx="1085122" cy="1085122"/>
            <a:chOff x="16452608" y="1304634"/>
            <a:chExt cx="1085122" cy="108512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452608" y="1304634"/>
              <a:ext cx="1085122" cy="1085122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9353504" y="2747933"/>
            <a:ext cx="5929518" cy="5929518"/>
            <a:chOff x="9353504" y="2747933"/>
            <a:chExt cx="5929518" cy="5929518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53504" y="2747933"/>
              <a:ext cx="5929518" cy="5929518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61629" y="2432677"/>
            <a:ext cx="6212912" cy="1296197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53747" y="3435738"/>
            <a:ext cx="7236012" cy="4849412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389807" y="8619496"/>
            <a:ext cx="4279826" cy="12961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사용자 지정</PresentationFormat>
  <Paragraphs>0</Paragraphs>
  <Slides>39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gi lee</cp:lastModifiedBy>
  <cp:revision>1</cp:revision>
  <dcterms:created xsi:type="dcterms:W3CDTF">2023-07-04T18:52:16Z</dcterms:created>
  <dcterms:modified xsi:type="dcterms:W3CDTF">2023-07-04T09:57:52Z</dcterms:modified>
</cp:coreProperties>
</file>