
<file path=[Content_Types].xml><?xml version="1.0" encoding="utf-8"?>
<Types xmlns="http://schemas.openxmlformats.org/package/2006/content-types">
  <Default Extension="gif" ContentType="image/gif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8" r:id="rId26"/>
    <p:sldId id="289" r:id="rId27"/>
  </p:sldIdLst>
  <p:sldSz cx="18288000" cy="10287000"/>
  <p:notesSz cx="10287000" cy="1828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456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�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04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12" Type="http://schemas.openxmlformats.org/officeDocument/2006/relationships/image" Target="../media/image10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102.png"/><Relationship Id="rId5" Type="http://schemas.openxmlformats.org/officeDocument/2006/relationships/image" Target="../media/image4.png"/><Relationship Id="rId10" Type="http://schemas.openxmlformats.org/officeDocument/2006/relationships/image" Target="../media/image101.png"/><Relationship Id="rId4" Type="http://schemas.openxmlformats.org/officeDocument/2006/relationships/image" Target="../media/image3.png"/><Relationship Id="rId9" Type="http://schemas.openxmlformats.org/officeDocument/2006/relationships/image" Target="../media/image10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06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12" Type="http://schemas.openxmlformats.org/officeDocument/2006/relationships/image" Target="../media/image10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102.png"/><Relationship Id="rId5" Type="http://schemas.openxmlformats.org/officeDocument/2006/relationships/image" Target="../media/image4.png"/><Relationship Id="rId10" Type="http://schemas.openxmlformats.org/officeDocument/2006/relationships/image" Target="../media/image105.png"/><Relationship Id="rId4" Type="http://schemas.openxmlformats.org/officeDocument/2006/relationships/image" Target="../media/image3.png"/><Relationship Id="rId9" Type="http://schemas.openxmlformats.org/officeDocument/2006/relationships/image" Target="../media/image10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08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12" Type="http://schemas.openxmlformats.org/officeDocument/2006/relationships/image" Target="../media/image10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102.png"/><Relationship Id="rId5" Type="http://schemas.openxmlformats.org/officeDocument/2006/relationships/image" Target="../media/image4.png"/><Relationship Id="rId10" Type="http://schemas.openxmlformats.org/officeDocument/2006/relationships/image" Target="../media/image107.png"/><Relationship Id="rId4" Type="http://schemas.openxmlformats.org/officeDocument/2006/relationships/image" Target="../media/image3.png"/><Relationship Id="rId9" Type="http://schemas.openxmlformats.org/officeDocument/2006/relationships/image" Target="../media/image63.png"/><Relationship Id="rId14" Type="http://schemas.openxmlformats.org/officeDocument/2006/relationships/image" Target="../media/image10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13.png"/><Relationship Id="rId18" Type="http://schemas.openxmlformats.org/officeDocument/2006/relationships/image" Target="../media/image117.png"/><Relationship Id="rId26" Type="http://schemas.openxmlformats.org/officeDocument/2006/relationships/image" Target="../media/image125.png"/><Relationship Id="rId3" Type="http://schemas.openxmlformats.org/officeDocument/2006/relationships/image" Target="../media/image2.png"/><Relationship Id="rId21" Type="http://schemas.openxmlformats.org/officeDocument/2006/relationships/image" Target="../media/image120.png"/><Relationship Id="rId7" Type="http://schemas.openxmlformats.org/officeDocument/2006/relationships/image" Target="../media/image24.png"/><Relationship Id="rId12" Type="http://schemas.openxmlformats.org/officeDocument/2006/relationships/image" Target="../media/image112.png"/><Relationship Id="rId17" Type="http://schemas.openxmlformats.org/officeDocument/2006/relationships/image" Target="../media/image116.png"/><Relationship Id="rId25" Type="http://schemas.openxmlformats.org/officeDocument/2006/relationships/image" Target="../media/image124.png"/><Relationship Id="rId2" Type="http://schemas.openxmlformats.org/officeDocument/2006/relationships/image" Target="../media/image1.png"/><Relationship Id="rId16" Type="http://schemas.openxmlformats.org/officeDocument/2006/relationships/image" Target="../media/image115.png"/><Relationship Id="rId20" Type="http://schemas.openxmlformats.org/officeDocument/2006/relationships/image" Target="../media/image119.png"/><Relationship Id="rId29" Type="http://schemas.openxmlformats.org/officeDocument/2006/relationships/image" Target="../media/image1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111.png"/><Relationship Id="rId24" Type="http://schemas.openxmlformats.org/officeDocument/2006/relationships/image" Target="../media/image123.png"/><Relationship Id="rId5" Type="http://schemas.openxmlformats.org/officeDocument/2006/relationships/image" Target="../media/image4.png"/><Relationship Id="rId15" Type="http://schemas.openxmlformats.org/officeDocument/2006/relationships/image" Target="../media/image103.png"/><Relationship Id="rId23" Type="http://schemas.openxmlformats.org/officeDocument/2006/relationships/image" Target="../media/image122.png"/><Relationship Id="rId28" Type="http://schemas.openxmlformats.org/officeDocument/2006/relationships/image" Target="../media/image127.png"/><Relationship Id="rId10" Type="http://schemas.openxmlformats.org/officeDocument/2006/relationships/image" Target="../media/image110.png"/><Relationship Id="rId19" Type="http://schemas.openxmlformats.org/officeDocument/2006/relationships/image" Target="../media/image118.png"/><Relationship Id="rId31" Type="http://schemas.openxmlformats.org/officeDocument/2006/relationships/image" Target="../media/image130.png"/><Relationship Id="rId4" Type="http://schemas.openxmlformats.org/officeDocument/2006/relationships/image" Target="../media/image3.png"/><Relationship Id="rId9" Type="http://schemas.openxmlformats.org/officeDocument/2006/relationships/image" Target="../media/image60.png"/><Relationship Id="rId14" Type="http://schemas.openxmlformats.org/officeDocument/2006/relationships/image" Target="../media/image114.png"/><Relationship Id="rId22" Type="http://schemas.openxmlformats.org/officeDocument/2006/relationships/image" Target="../media/image121.png"/><Relationship Id="rId27" Type="http://schemas.openxmlformats.org/officeDocument/2006/relationships/image" Target="../media/image126.png"/><Relationship Id="rId30" Type="http://schemas.openxmlformats.org/officeDocument/2006/relationships/image" Target="../media/image1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12" Type="http://schemas.openxmlformats.org/officeDocument/2006/relationships/image" Target="../media/image13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103.png"/><Relationship Id="rId5" Type="http://schemas.openxmlformats.org/officeDocument/2006/relationships/image" Target="../media/image4.png"/><Relationship Id="rId10" Type="http://schemas.openxmlformats.org/officeDocument/2006/relationships/image" Target="../media/image114.png"/><Relationship Id="rId4" Type="http://schemas.openxmlformats.org/officeDocument/2006/relationships/image" Target="../media/image3.png"/><Relationship Id="rId9" Type="http://schemas.openxmlformats.org/officeDocument/2006/relationships/image" Target="../media/image10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35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12" Type="http://schemas.openxmlformats.org/officeDocument/2006/relationships/image" Target="../media/image10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134.png"/><Relationship Id="rId5" Type="http://schemas.openxmlformats.org/officeDocument/2006/relationships/image" Target="../media/image4.png"/><Relationship Id="rId15" Type="http://schemas.openxmlformats.org/officeDocument/2006/relationships/image" Target="../media/image137.png"/><Relationship Id="rId10" Type="http://schemas.openxmlformats.org/officeDocument/2006/relationships/image" Target="../media/image133.png"/><Relationship Id="rId4" Type="http://schemas.openxmlformats.org/officeDocument/2006/relationships/image" Target="../media/image3.png"/><Relationship Id="rId9" Type="http://schemas.openxmlformats.org/officeDocument/2006/relationships/image" Target="../media/image132.png"/><Relationship Id="rId14" Type="http://schemas.openxmlformats.org/officeDocument/2006/relationships/image" Target="../media/image1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40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12" Type="http://schemas.openxmlformats.org/officeDocument/2006/relationships/image" Target="../media/image10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134.png"/><Relationship Id="rId5" Type="http://schemas.openxmlformats.org/officeDocument/2006/relationships/image" Target="../media/image4.png"/><Relationship Id="rId15" Type="http://schemas.openxmlformats.org/officeDocument/2006/relationships/image" Target="../media/image142.png"/><Relationship Id="rId10" Type="http://schemas.openxmlformats.org/officeDocument/2006/relationships/image" Target="../media/image139.png"/><Relationship Id="rId4" Type="http://schemas.openxmlformats.org/officeDocument/2006/relationships/image" Target="../media/image3.png"/><Relationship Id="rId9" Type="http://schemas.openxmlformats.org/officeDocument/2006/relationships/image" Target="../media/image138.png"/><Relationship Id="rId14" Type="http://schemas.openxmlformats.org/officeDocument/2006/relationships/image" Target="../media/image1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44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12" Type="http://schemas.openxmlformats.org/officeDocument/2006/relationships/image" Target="../media/image10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134.png"/><Relationship Id="rId5" Type="http://schemas.openxmlformats.org/officeDocument/2006/relationships/image" Target="../media/image4.png"/><Relationship Id="rId15" Type="http://schemas.openxmlformats.org/officeDocument/2006/relationships/image" Target="../media/image146.png"/><Relationship Id="rId10" Type="http://schemas.openxmlformats.org/officeDocument/2006/relationships/image" Target="../media/image143.png"/><Relationship Id="rId4" Type="http://schemas.openxmlformats.org/officeDocument/2006/relationships/image" Target="../media/image3.png"/><Relationship Id="rId9" Type="http://schemas.openxmlformats.org/officeDocument/2006/relationships/image" Target="../media/image138.png"/><Relationship Id="rId14" Type="http://schemas.openxmlformats.org/officeDocument/2006/relationships/image" Target="../media/image1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48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12" Type="http://schemas.openxmlformats.org/officeDocument/2006/relationships/image" Target="../media/image10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134.png"/><Relationship Id="rId5" Type="http://schemas.openxmlformats.org/officeDocument/2006/relationships/image" Target="../media/image4.png"/><Relationship Id="rId10" Type="http://schemas.openxmlformats.org/officeDocument/2006/relationships/image" Target="../media/image147.png"/><Relationship Id="rId4" Type="http://schemas.openxmlformats.org/officeDocument/2006/relationships/image" Target="../media/image3.png"/><Relationship Id="rId9" Type="http://schemas.openxmlformats.org/officeDocument/2006/relationships/image" Target="../media/image138.png"/><Relationship Id="rId14" Type="http://schemas.openxmlformats.org/officeDocument/2006/relationships/image" Target="../media/image1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51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12" Type="http://schemas.openxmlformats.org/officeDocument/2006/relationships/image" Target="../media/image10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134.png"/><Relationship Id="rId5" Type="http://schemas.openxmlformats.org/officeDocument/2006/relationships/image" Target="../media/image4.png"/><Relationship Id="rId10" Type="http://schemas.openxmlformats.org/officeDocument/2006/relationships/image" Target="../media/image150.png"/><Relationship Id="rId4" Type="http://schemas.openxmlformats.org/officeDocument/2006/relationships/image" Target="../media/image3.png"/><Relationship Id="rId9" Type="http://schemas.openxmlformats.org/officeDocument/2006/relationships/image" Target="../media/image138.png"/><Relationship Id="rId14" Type="http://schemas.openxmlformats.org/officeDocument/2006/relationships/image" Target="../media/image1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4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3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55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12" Type="http://schemas.openxmlformats.org/officeDocument/2006/relationships/image" Target="../media/image10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154.png"/><Relationship Id="rId5" Type="http://schemas.openxmlformats.org/officeDocument/2006/relationships/image" Target="../media/image4.png"/><Relationship Id="rId10" Type="http://schemas.openxmlformats.org/officeDocument/2006/relationships/image" Target="../media/image153.png"/><Relationship Id="rId4" Type="http://schemas.openxmlformats.org/officeDocument/2006/relationships/image" Target="../media/image3.png"/><Relationship Id="rId9" Type="http://schemas.openxmlformats.org/officeDocument/2006/relationships/image" Target="../media/image138.png"/><Relationship Id="rId14" Type="http://schemas.openxmlformats.org/officeDocument/2006/relationships/image" Target="../media/image1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58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12" Type="http://schemas.openxmlformats.org/officeDocument/2006/relationships/image" Target="../media/image10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154.png"/><Relationship Id="rId5" Type="http://schemas.openxmlformats.org/officeDocument/2006/relationships/image" Target="../media/image4.png"/><Relationship Id="rId10" Type="http://schemas.openxmlformats.org/officeDocument/2006/relationships/image" Target="../media/image157.png"/><Relationship Id="rId4" Type="http://schemas.openxmlformats.org/officeDocument/2006/relationships/image" Target="../media/image3.png"/><Relationship Id="rId9" Type="http://schemas.openxmlformats.org/officeDocument/2006/relationships/image" Target="../media/image138.png"/><Relationship Id="rId14" Type="http://schemas.openxmlformats.org/officeDocument/2006/relationships/image" Target="../media/image1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44.png"/><Relationship Id="rId7" Type="http://schemas.openxmlformats.org/officeDocument/2006/relationships/image" Target="../media/image16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6.png"/><Relationship Id="rId10" Type="http://schemas.openxmlformats.org/officeDocument/2006/relationships/image" Target="../media/image103.png"/><Relationship Id="rId4" Type="http://schemas.openxmlformats.org/officeDocument/2006/relationships/image" Target="../media/image45.png"/><Relationship Id="rId9" Type="http://schemas.openxmlformats.org/officeDocument/2006/relationships/image" Target="../media/image16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65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12" Type="http://schemas.openxmlformats.org/officeDocument/2006/relationships/image" Target="../media/image10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164.png"/><Relationship Id="rId5" Type="http://schemas.openxmlformats.org/officeDocument/2006/relationships/image" Target="../media/image4.png"/><Relationship Id="rId10" Type="http://schemas.openxmlformats.org/officeDocument/2006/relationships/image" Target="../media/image163.png"/><Relationship Id="rId4" Type="http://schemas.openxmlformats.org/officeDocument/2006/relationships/image" Target="../media/image3.png"/><Relationship Id="rId9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38.png"/><Relationship Id="rId18" Type="http://schemas.openxmlformats.org/officeDocument/2006/relationships/image" Target="../media/image170.png"/><Relationship Id="rId3" Type="http://schemas.microsoft.com/office/2007/relationships/media" Target="../media/media2.mp4"/><Relationship Id="rId7" Type="http://schemas.openxmlformats.org/officeDocument/2006/relationships/image" Target="../media/image2.png"/><Relationship Id="rId12" Type="http://schemas.openxmlformats.org/officeDocument/2006/relationships/image" Target="../media/image59.png"/><Relationship Id="rId17" Type="http://schemas.openxmlformats.org/officeDocument/2006/relationships/image" Target="../media/image169.png"/><Relationship Id="rId2" Type="http://schemas.openxmlformats.org/officeDocument/2006/relationships/video" Target="../media/media1.mp4"/><Relationship Id="rId16" Type="http://schemas.openxmlformats.org/officeDocument/2006/relationships/image" Target="../media/image168.png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67.png"/><Relationship Id="rId10" Type="http://schemas.openxmlformats.org/officeDocument/2006/relationships/image" Target="../media/image23.png"/><Relationship Id="rId19" Type="http://schemas.openxmlformats.org/officeDocument/2006/relationships/image" Target="../media/image171.png"/><Relationship Id="rId4" Type="http://schemas.openxmlformats.org/officeDocument/2006/relationships/video" Target="../media/media2.mp4"/><Relationship Id="rId9" Type="http://schemas.openxmlformats.org/officeDocument/2006/relationships/image" Target="../media/image4.png"/><Relationship Id="rId14" Type="http://schemas.openxmlformats.org/officeDocument/2006/relationships/image" Target="../media/image16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44.png"/><Relationship Id="rId7" Type="http://schemas.openxmlformats.org/officeDocument/2006/relationships/image" Target="../media/image160.png"/><Relationship Id="rId12" Type="http://schemas.openxmlformats.org/officeDocument/2006/relationships/image" Target="../media/image17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75.png"/><Relationship Id="rId5" Type="http://schemas.openxmlformats.org/officeDocument/2006/relationships/image" Target="../media/image36.png"/><Relationship Id="rId10" Type="http://schemas.openxmlformats.org/officeDocument/2006/relationships/image" Target="../media/image174.png"/><Relationship Id="rId4" Type="http://schemas.openxmlformats.org/officeDocument/2006/relationships/image" Target="../media/image45.png"/><Relationship Id="rId9" Type="http://schemas.openxmlformats.org/officeDocument/2006/relationships/image" Target="../media/image17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13" Type="http://schemas.openxmlformats.org/officeDocument/2006/relationships/image" Target="../media/image180.png"/><Relationship Id="rId3" Type="http://schemas.openxmlformats.org/officeDocument/2006/relationships/image" Target="../media/image177.png"/><Relationship Id="rId7" Type="http://schemas.openxmlformats.org/officeDocument/2006/relationships/image" Target="../media/image4.png"/><Relationship Id="rId12" Type="http://schemas.openxmlformats.org/officeDocument/2006/relationships/image" Target="../media/image11.png"/><Relationship Id="rId17" Type="http://schemas.openxmlformats.org/officeDocument/2006/relationships/image" Target="../media/image184.png"/><Relationship Id="rId2" Type="http://schemas.openxmlformats.org/officeDocument/2006/relationships/image" Target="../media/image5.png"/><Relationship Id="rId16" Type="http://schemas.openxmlformats.org/officeDocument/2006/relationships/image" Target="../media/image1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0.png"/><Relationship Id="rId5" Type="http://schemas.openxmlformats.org/officeDocument/2006/relationships/image" Target="../media/image2.png"/><Relationship Id="rId15" Type="http://schemas.openxmlformats.org/officeDocument/2006/relationships/image" Target="../media/image182.png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179.png"/><Relationship Id="rId14" Type="http://schemas.openxmlformats.org/officeDocument/2006/relationships/image" Target="../media/image18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4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6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43.png"/><Relationship Id="rId2" Type="http://schemas.openxmlformats.org/officeDocument/2006/relationships/image" Target="../media/image34.png"/><Relationship Id="rId16" Type="http://schemas.openxmlformats.org/officeDocument/2006/relationships/image" Target="../media/image55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50.png"/><Relationship Id="rId5" Type="http://schemas.openxmlformats.org/officeDocument/2006/relationships/image" Target="../media/image36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19" Type="http://schemas.openxmlformats.org/officeDocument/2006/relationships/image" Target="../media/image57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12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62.png"/><Relationship Id="rId5" Type="http://schemas.openxmlformats.org/officeDocument/2006/relationships/image" Target="../media/image4.png"/><Relationship Id="rId15" Type="http://schemas.openxmlformats.org/officeDocument/2006/relationships/image" Target="../media/image43.png"/><Relationship Id="rId10" Type="http://schemas.openxmlformats.org/officeDocument/2006/relationships/image" Target="../media/image61.png"/><Relationship Id="rId4" Type="http://schemas.openxmlformats.org/officeDocument/2006/relationships/image" Target="../media/image3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69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43.png"/><Relationship Id="rId2" Type="http://schemas.openxmlformats.org/officeDocument/2006/relationships/image" Target="../media/image34.png"/><Relationship Id="rId16" Type="http://schemas.openxmlformats.org/officeDocument/2006/relationships/image" Target="../media/image68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50.png"/><Relationship Id="rId5" Type="http://schemas.openxmlformats.org/officeDocument/2006/relationships/image" Target="../media/image36.png"/><Relationship Id="rId15" Type="http://schemas.openxmlformats.org/officeDocument/2006/relationships/image" Target="../media/image67.png"/><Relationship Id="rId10" Type="http://schemas.openxmlformats.org/officeDocument/2006/relationships/image" Target="../media/image49.png"/><Relationship Id="rId19" Type="http://schemas.openxmlformats.org/officeDocument/2006/relationships/image" Target="../media/image70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Relationship Id="rId14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74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12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73.png"/><Relationship Id="rId5" Type="http://schemas.openxmlformats.org/officeDocument/2006/relationships/image" Target="../media/image4.png"/><Relationship Id="rId15" Type="http://schemas.openxmlformats.org/officeDocument/2006/relationships/image" Target="../media/image76.png"/><Relationship Id="rId10" Type="http://schemas.openxmlformats.org/officeDocument/2006/relationships/image" Target="../media/image72.png"/><Relationship Id="rId4" Type="http://schemas.openxmlformats.org/officeDocument/2006/relationships/image" Target="../media/image3.png"/><Relationship Id="rId9" Type="http://schemas.openxmlformats.org/officeDocument/2006/relationships/image" Target="../media/image60.png"/><Relationship Id="rId14" Type="http://schemas.openxmlformats.org/officeDocument/2006/relationships/image" Target="../media/image7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26" Type="http://schemas.openxmlformats.org/officeDocument/2006/relationships/image" Target="../media/image91.png"/><Relationship Id="rId3" Type="http://schemas.openxmlformats.org/officeDocument/2006/relationships/image" Target="../media/image2.png"/><Relationship Id="rId21" Type="http://schemas.openxmlformats.org/officeDocument/2006/relationships/image" Target="../media/image63.png"/><Relationship Id="rId7" Type="http://schemas.openxmlformats.org/officeDocument/2006/relationships/image" Target="../media/image24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5" Type="http://schemas.openxmlformats.org/officeDocument/2006/relationships/image" Target="../media/image90.png"/><Relationship Id="rId2" Type="http://schemas.openxmlformats.org/officeDocument/2006/relationships/image" Target="../media/image1.png"/><Relationship Id="rId16" Type="http://schemas.openxmlformats.org/officeDocument/2006/relationships/image" Target="../media/image82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43.png"/><Relationship Id="rId24" Type="http://schemas.openxmlformats.org/officeDocument/2006/relationships/image" Target="../media/image89.png"/><Relationship Id="rId5" Type="http://schemas.openxmlformats.org/officeDocument/2006/relationships/image" Target="../media/image4.png"/><Relationship Id="rId15" Type="http://schemas.openxmlformats.org/officeDocument/2006/relationships/image" Target="../media/image81.png"/><Relationship Id="rId23" Type="http://schemas.openxmlformats.org/officeDocument/2006/relationships/image" Target="../media/image88.png"/><Relationship Id="rId10" Type="http://schemas.openxmlformats.org/officeDocument/2006/relationships/image" Target="../media/image77.png"/><Relationship Id="rId19" Type="http://schemas.openxmlformats.org/officeDocument/2006/relationships/image" Target="../media/image85.png"/><Relationship Id="rId4" Type="http://schemas.openxmlformats.org/officeDocument/2006/relationships/image" Target="../media/image3.png"/><Relationship Id="rId9" Type="http://schemas.openxmlformats.org/officeDocument/2006/relationships/image" Target="../media/image60.png"/><Relationship Id="rId14" Type="http://schemas.openxmlformats.org/officeDocument/2006/relationships/image" Target="../media/image80.png"/><Relationship Id="rId22" Type="http://schemas.openxmlformats.org/officeDocument/2006/relationships/image" Target="../media/image8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0.png"/><Relationship Id="rId18" Type="http://schemas.openxmlformats.org/officeDocument/2006/relationships/image" Target="../media/image43.png"/><Relationship Id="rId3" Type="http://schemas.openxmlformats.org/officeDocument/2006/relationships/image" Target="../media/image44.png"/><Relationship Id="rId21" Type="http://schemas.openxmlformats.org/officeDocument/2006/relationships/image" Target="../media/image99.png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17" Type="http://schemas.openxmlformats.org/officeDocument/2006/relationships/image" Target="../media/image96.png"/><Relationship Id="rId2" Type="http://schemas.openxmlformats.org/officeDocument/2006/relationships/image" Target="../media/image34.png"/><Relationship Id="rId16" Type="http://schemas.openxmlformats.org/officeDocument/2006/relationships/image" Target="../media/image95.png"/><Relationship Id="rId20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4.png"/><Relationship Id="rId5" Type="http://schemas.openxmlformats.org/officeDocument/2006/relationships/image" Target="../media/image36.png"/><Relationship Id="rId15" Type="http://schemas.openxmlformats.org/officeDocument/2006/relationships/image" Target="../media/image52.png"/><Relationship Id="rId10" Type="http://schemas.openxmlformats.org/officeDocument/2006/relationships/image" Target="../media/image93.png"/><Relationship Id="rId19" Type="http://schemas.openxmlformats.org/officeDocument/2006/relationships/image" Target="../media/image97.png"/><Relationship Id="rId4" Type="http://schemas.openxmlformats.org/officeDocument/2006/relationships/image" Target="../media/image45.png"/><Relationship Id="rId9" Type="http://schemas.openxmlformats.org/officeDocument/2006/relationships/image" Target="../media/image92.png"/><Relationship Id="rId1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6E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546531" y="218487"/>
            <a:ext cx="19197334" cy="7234714"/>
            <a:chOff x="-546531" y="218487"/>
            <a:chExt cx="19197334" cy="7234714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268908" y="2793376"/>
              <a:ext cx="1712583" cy="799920"/>
              <a:chOff x="268908" y="2793376"/>
              <a:chExt cx="1712583" cy="799920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68908" y="2793376"/>
                <a:ext cx="1712583" cy="799920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5746042" y="4691142"/>
              <a:ext cx="2900218" cy="1354645"/>
              <a:chOff x="15746042" y="4691142"/>
              <a:chExt cx="2900218" cy="1354645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5746042" y="4691142"/>
                <a:ext cx="2900218" cy="1354645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5981336" y="6596058"/>
              <a:ext cx="1814916" cy="847718"/>
              <a:chOff x="15981336" y="6596058"/>
              <a:chExt cx="1814916" cy="847718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5981336" y="6596058"/>
                <a:ext cx="1814916" cy="847718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>
              <a:off x="-546531" y="218487"/>
              <a:ext cx="3146598" cy="1469725"/>
              <a:chOff x="-546531" y="218487"/>
              <a:chExt cx="3146598" cy="1469725"/>
            </a:xfrm>
          </p:grpSpPr>
          <p:pic>
            <p:nvPicPr>
              <p:cNvPr id="13" name="Object 12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-546531" y="218487"/>
                <a:ext cx="3146598" cy="1469725"/>
              </a:xfrm>
              <a:prstGeom prst="rect">
                <a:avLst/>
              </a:prstGeom>
            </p:spPr>
          </p:pic>
        </p:grpSp>
      </p:grpSp>
      <p:grpSp>
        <p:nvGrpSpPr>
          <p:cNvPr id="1006" name="그룹 1006"/>
          <p:cNvGrpSpPr/>
          <p:nvPr/>
        </p:nvGrpSpPr>
        <p:grpSpPr>
          <a:xfrm>
            <a:off x="2833281" y="8028011"/>
            <a:ext cx="12619151" cy="2473389"/>
            <a:chOff x="2833281" y="8028011"/>
            <a:chExt cx="12619151" cy="2473389"/>
          </a:xfrm>
        </p:grpSpPr>
        <p:grpSp>
          <p:nvGrpSpPr>
            <p:cNvPr id="1007" name="그룹 1007"/>
            <p:cNvGrpSpPr/>
            <p:nvPr/>
          </p:nvGrpSpPr>
          <p:grpSpPr>
            <a:xfrm>
              <a:off x="2170160" y="8691132"/>
              <a:ext cx="2257703" cy="931461"/>
              <a:chOff x="2170160" y="8691132"/>
              <a:chExt cx="2257703" cy="931461"/>
            </a:xfrm>
          </p:grpSpPr>
          <p:pic>
            <p:nvPicPr>
              <p:cNvPr id="18" name="Object 17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 rot="-5400000">
                <a:off x="2170160" y="8691132"/>
                <a:ext cx="2257703" cy="931461"/>
              </a:xfrm>
              <a:prstGeom prst="rect">
                <a:avLst/>
              </a:prstGeom>
            </p:spPr>
          </p:pic>
        </p:grpSp>
        <p:grpSp>
          <p:nvGrpSpPr>
            <p:cNvPr id="1008" name="그룹 1008"/>
            <p:cNvGrpSpPr/>
            <p:nvPr/>
          </p:nvGrpSpPr>
          <p:grpSpPr>
            <a:xfrm>
              <a:off x="13857851" y="8906818"/>
              <a:ext cx="2257703" cy="931461"/>
              <a:chOff x="13857851" y="8906818"/>
              <a:chExt cx="2257703" cy="931461"/>
            </a:xfrm>
          </p:grpSpPr>
          <p:pic>
            <p:nvPicPr>
              <p:cNvPr id="21" name="Object 20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 rot="-5400000">
                <a:off x="13857851" y="8906818"/>
                <a:ext cx="2257703" cy="931461"/>
              </a:xfrm>
              <a:prstGeom prst="rect">
                <a:avLst/>
              </a:prstGeom>
            </p:spPr>
          </p:pic>
        </p:grpSp>
      </p:grpSp>
      <p:grpSp>
        <p:nvGrpSpPr>
          <p:cNvPr id="1009" name="그룹 1009"/>
          <p:cNvGrpSpPr/>
          <p:nvPr/>
        </p:nvGrpSpPr>
        <p:grpSpPr>
          <a:xfrm>
            <a:off x="1047619" y="632572"/>
            <a:ext cx="16190476" cy="8409445"/>
            <a:chOff x="1047619" y="632572"/>
            <a:chExt cx="16190476" cy="8409445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47619" y="632572"/>
              <a:ext cx="16190476" cy="8409445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285714" y="837294"/>
            <a:ext cx="15714286" cy="8000000"/>
            <a:chOff x="1285714" y="837294"/>
            <a:chExt cx="15714286" cy="8000000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85714" y="837294"/>
              <a:ext cx="15714286" cy="8000000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4643420" y="1595562"/>
            <a:ext cx="8998875" cy="895974"/>
            <a:chOff x="4643420" y="1595562"/>
            <a:chExt cx="8998875" cy="895974"/>
          </a:xfrm>
        </p:grpSpPr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43420" y="1595562"/>
              <a:ext cx="8998875" cy="895974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2831617" y="2637823"/>
            <a:ext cx="1019019" cy="719244"/>
            <a:chOff x="2831617" y="2637823"/>
            <a:chExt cx="1019019" cy="719244"/>
          </a:xfrm>
        </p:grpSpPr>
        <p:pic>
          <p:nvPicPr>
            <p:cNvPr id="34" name="Object 33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-1140000">
              <a:off x="2831617" y="2637823"/>
              <a:ext cx="1019019" cy="719244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14435078" y="2934144"/>
            <a:ext cx="1019019" cy="719244"/>
            <a:chOff x="14435078" y="2934144"/>
            <a:chExt cx="1019019" cy="719244"/>
          </a:xfrm>
        </p:grpSpPr>
        <p:pic>
          <p:nvPicPr>
            <p:cNvPr id="37" name="Object 36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1140000">
              <a:off x="14435078" y="2934144"/>
              <a:ext cx="1019019" cy="719244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-152981" y="5739717"/>
            <a:ext cx="530556" cy="276734"/>
            <a:chOff x="-152981" y="5739717"/>
            <a:chExt cx="530556" cy="276734"/>
          </a:xfrm>
        </p:grpSpPr>
        <p:pic>
          <p:nvPicPr>
            <p:cNvPr id="40" name="Object 39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-152981" y="5739717"/>
              <a:ext cx="530556" cy="276734"/>
            </a:xfrm>
            <a:prstGeom prst="rect">
              <a:avLst/>
            </a:prstGeom>
          </p:spPr>
        </p:pic>
      </p:grpSp>
      <p:pic>
        <p:nvPicPr>
          <p:cNvPr id="42" name="Object 41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-540000">
            <a:off x="2410376" y="-535686"/>
            <a:ext cx="9585546" cy="11713489"/>
          </a:xfrm>
          <a:prstGeom prst="rect">
            <a:avLst/>
          </a:prstGeom>
        </p:spPr>
      </p:pic>
      <p:pic>
        <p:nvPicPr>
          <p:cNvPr id="43" name="Object 42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-60000">
            <a:off x="4899242" y="113409"/>
            <a:ext cx="9398346" cy="11713489"/>
          </a:xfrm>
          <a:prstGeom prst="rect">
            <a:avLst/>
          </a:prstGeom>
        </p:spPr>
      </p:pic>
      <p:pic>
        <p:nvPicPr>
          <p:cNvPr id="44" name="Object 43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137161" y="-383829"/>
            <a:ext cx="9997689" cy="11713489"/>
          </a:xfrm>
          <a:prstGeom prst="rect">
            <a:avLst/>
          </a:prstGeom>
        </p:spPr>
      </p:pic>
      <p:pic>
        <p:nvPicPr>
          <p:cNvPr id="45" name="Object 44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360000">
            <a:off x="9511890" y="198524"/>
            <a:ext cx="9997689" cy="11713489"/>
          </a:xfrm>
          <a:prstGeom prst="rect">
            <a:avLst/>
          </a:prstGeom>
        </p:spPr>
      </p:pic>
      <p:grpSp>
        <p:nvGrpSpPr>
          <p:cNvPr id="1015" name="그룹 1015"/>
          <p:cNvGrpSpPr/>
          <p:nvPr/>
        </p:nvGrpSpPr>
        <p:grpSpPr>
          <a:xfrm>
            <a:off x="4045778" y="3432560"/>
            <a:ext cx="283638" cy="283638"/>
            <a:chOff x="4045778" y="3432560"/>
            <a:chExt cx="283638" cy="283638"/>
          </a:xfrm>
        </p:grpSpPr>
        <p:pic>
          <p:nvPicPr>
            <p:cNvPr id="47" name="Object 46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045778" y="3432560"/>
              <a:ext cx="283638" cy="283638"/>
            </a:xfrm>
            <a:prstGeom prst="rect">
              <a:avLst/>
            </a:prstGeom>
          </p:spPr>
        </p:pic>
      </p:grpSp>
      <p:grpSp>
        <p:nvGrpSpPr>
          <p:cNvPr id="1016" name="그룹 1016"/>
          <p:cNvGrpSpPr/>
          <p:nvPr/>
        </p:nvGrpSpPr>
        <p:grpSpPr>
          <a:xfrm>
            <a:off x="6812775" y="3706941"/>
            <a:ext cx="283638" cy="283638"/>
            <a:chOff x="6812775" y="3706941"/>
            <a:chExt cx="283638" cy="283638"/>
          </a:xfrm>
        </p:grpSpPr>
        <p:pic>
          <p:nvPicPr>
            <p:cNvPr id="50" name="Object 49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812775" y="3706941"/>
              <a:ext cx="283638" cy="283638"/>
            </a:xfrm>
            <a:prstGeom prst="rect">
              <a:avLst/>
            </a:prstGeom>
          </p:spPr>
        </p:pic>
      </p:grpSp>
      <p:grpSp>
        <p:nvGrpSpPr>
          <p:cNvPr id="1017" name="그룹 1017"/>
          <p:cNvGrpSpPr/>
          <p:nvPr/>
        </p:nvGrpSpPr>
        <p:grpSpPr>
          <a:xfrm>
            <a:off x="12017066" y="3448985"/>
            <a:ext cx="283638" cy="283638"/>
            <a:chOff x="12017066" y="3448985"/>
            <a:chExt cx="283638" cy="283638"/>
          </a:xfrm>
        </p:grpSpPr>
        <p:pic>
          <p:nvPicPr>
            <p:cNvPr id="53" name="Object 52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2017066" y="3448985"/>
              <a:ext cx="283638" cy="283638"/>
            </a:xfrm>
            <a:prstGeom prst="rect">
              <a:avLst/>
            </a:prstGeom>
          </p:spPr>
        </p:pic>
      </p:grpSp>
      <p:grpSp>
        <p:nvGrpSpPr>
          <p:cNvPr id="1018" name="그룹 1018"/>
          <p:cNvGrpSpPr/>
          <p:nvPr/>
        </p:nvGrpSpPr>
        <p:grpSpPr>
          <a:xfrm>
            <a:off x="9455798" y="3172433"/>
            <a:ext cx="273528" cy="273528"/>
            <a:chOff x="9455798" y="3172433"/>
            <a:chExt cx="273528" cy="273528"/>
          </a:xfrm>
        </p:grpSpPr>
        <p:pic>
          <p:nvPicPr>
            <p:cNvPr id="56" name="Object 55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455798" y="3172433"/>
              <a:ext cx="273528" cy="273528"/>
            </a:xfrm>
            <a:prstGeom prst="rect">
              <a:avLst/>
            </a:prstGeom>
          </p:spPr>
        </p:pic>
      </p:grpSp>
      <p:grpSp>
        <p:nvGrpSpPr>
          <p:cNvPr id="1019" name="그룹 1019"/>
          <p:cNvGrpSpPr/>
          <p:nvPr/>
        </p:nvGrpSpPr>
        <p:grpSpPr>
          <a:xfrm>
            <a:off x="-1867811" y="5069234"/>
            <a:ext cx="9648799" cy="6512939"/>
            <a:chOff x="-1867811" y="5069234"/>
            <a:chExt cx="9648799" cy="6512939"/>
          </a:xfrm>
        </p:grpSpPr>
        <p:pic>
          <p:nvPicPr>
            <p:cNvPr id="59" name="Object 58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-1867811" y="5069234"/>
              <a:ext cx="9648799" cy="6512939"/>
            </a:xfrm>
            <a:prstGeom prst="rect">
              <a:avLst/>
            </a:prstGeom>
          </p:spPr>
        </p:pic>
      </p:grpSp>
      <p:grpSp>
        <p:nvGrpSpPr>
          <p:cNvPr id="1020" name="그룹 1020"/>
          <p:cNvGrpSpPr/>
          <p:nvPr/>
        </p:nvGrpSpPr>
        <p:grpSpPr>
          <a:xfrm>
            <a:off x="13489914" y="4822056"/>
            <a:ext cx="5847429" cy="6171429"/>
            <a:chOff x="13489914" y="4822056"/>
            <a:chExt cx="5847429" cy="6171429"/>
          </a:xfrm>
        </p:grpSpPr>
        <p:pic>
          <p:nvPicPr>
            <p:cNvPr id="62" name="Object 61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3489914" y="4822056"/>
              <a:ext cx="5847429" cy="6171429"/>
            </a:xfrm>
            <a:prstGeom prst="rect">
              <a:avLst/>
            </a:prstGeom>
          </p:spPr>
        </p:pic>
      </p:grpSp>
      <p:pic>
        <p:nvPicPr>
          <p:cNvPr id="64" name="Object 63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1127927" y="5295298"/>
            <a:ext cx="16215159" cy="5263292"/>
          </a:xfrm>
          <a:prstGeom prst="rect">
            <a:avLst/>
          </a:prstGeom>
        </p:spPr>
      </p:pic>
      <p:pic>
        <p:nvPicPr>
          <p:cNvPr id="65" name="Object 64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3324528" y="1461480"/>
            <a:ext cx="10189890" cy="1386651"/>
          </a:xfrm>
          <a:prstGeom prst="rect">
            <a:avLst/>
          </a:prstGeom>
        </p:spPr>
      </p:pic>
      <p:pic>
        <p:nvPicPr>
          <p:cNvPr id="66" name="Object 65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5652063" y="9268318"/>
            <a:ext cx="7892999" cy="77253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6E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546531" y="218487"/>
            <a:ext cx="19197334" cy="7234714"/>
            <a:chOff x="-546531" y="218487"/>
            <a:chExt cx="19197334" cy="7234714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268908" y="2793376"/>
              <a:ext cx="1712583" cy="799920"/>
              <a:chOff x="268908" y="2793376"/>
              <a:chExt cx="1712583" cy="799920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68908" y="2793376"/>
                <a:ext cx="1712583" cy="799920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5746042" y="4691142"/>
              <a:ext cx="2900218" cy="1354645"/>
              <a:chOff x="15746042" y="4691142"/>
              <a:chExt cx="2900218" cy="1354645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5746042" y="4691142"/>
                <a:ext cx="2900218" cy="1354645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5981336" y="6596058"/>
              <a:ext cx="1814916" cy="847718"/>
              <a:chOff x="15981336" y="6596058"/>
              <a:chExt cx="1814916" cy="847718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5981336" y="6596058"/>
                <a:ext cx="1814916" cy="847718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>
              <a:off x="-546531" y="218487"/>
              <a:ext cx="3146598" cy="1469725"/>
              <a:chOff x="-546531" y="218487"/>
              <a:chExt cx="3146598" cy="1469725"/>
            </a:xfrm>
          </p:grpSpPr>
          <p:pic>
            <p:nvPicPr>
              <p:cNvPr id="13" name="Object 12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-546531" y="218487"/>
                <a:ext cx="3146598" cy="1469725"/>
              </a:xfrm>
              <a:prstGeom prst="rect">
                <a:avLst/>
              </a:prstGeom>
            </p:spPr>
          </p:pic>
        </p:grpSp>
      </p:grpSp>
      <p:grpSp>
        <p:nvGrpSpPr>
          <p:cNvPr id="1006" name="그룹 1006"/>
          <p:cNvGrpSpPr/>
          <p:nvPr/>
        </p:nvGrpSpPr>
        <p:grpSpPr>
          <a:xfrm>
            <a:off x="2927074" y="2036975"/>
            <a:ext cx="12619151" cy="8420168"/>
            <a:chOff x="2927074" y="2036975"/>
            <a:chExt cx="12619151" cy="8420168"/>
          </a:xfrm>
        </p:grpSpPr>
        <p:grpSp>
          <p:nvGrpSpPr>
            <p:cNvPr id="1007" name="그룹 1007"/>
            <p:cNvGrpSpPr/>
            <p:nvPr/>
          </p:nvGrpSpPr>
          <p:grpSpPr>
            <a:xfrm>
              <a:off x="-699632" y="5898975"/>
              <a:ext cx="8184874" cy="931461"/>
              <a:chOff x="-699632" y="5898975"/>
              <a:chExt cx="8184874" cy="931461"/>
            </a:xfrm>
          </p:grpSpPr>
          <p:pic>
            <p:nvPicPr>
              <p:cNvPr id="18" name="Object 17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 rot="-5400000">
                <a:off x="-699632" y="5898975"/>
                <a:ext cx="8184874" cy="931461"/>
              </a:xfrm>
              <a:prstGeom prst="rect">
                <a:avLst/>
              </a:prstGeom>
            </p:spPr>
          </p:pic>
        </p:grpSp>
        <p:grpSp>
          <p:nvGrpSpPr>
            <p:cNvPr id="1008" name="그룹 1008"/>
            <p:cNvGrpSpPr/>
            <p:nvPr/>
          </p:nvGrpSpPr>
          <p:grpSpPr>
            <a:xfrm>
              <a:off x="10870411" y="5781328"/>
              <a:ext cx="8420168" cy="931461"/>
              <a:chOff x="10870411" y="5781328"/>
              <a:chExt cx="8420168" cy="931461"/>
            </a:xfrm>
          </p:grpSpPr>
          <p:pic>
            <p:nvPicPr>
              <p:cNvPr id="21" name="Object 20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-5400000">
                <a:off x="10870411" y="5781328"/>
                <a:ext cx="8420168" cy="931461"/>
              </a:xfrm>
              <a:prstGeom prst="rect">
                <a:avLst/>
              </a:prstGeom>
            </p:spPr>
          </p:pic>
        </p:grpSp>
      </p:grpSp>
      <p:grpSp>
        <p:nvGrpSpPr>
          <p:cNvPr id="1009" name="그룹 1009"/>
          <p:cNvGrpSpPr/>
          <p:nvPr/>
        </p:nvGrpSpPr>
        <p:grpSpPr>
          <a:xfrm>
            <a:off x="1030808" y="632572"/>
            <a:ext cx="16190476" cy="2157418"/>
            <a:chOff x="1030808" y="632572"/>
            <a:chExt cx="16190476" cy="2157418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0808" y="632572"/>
              <a:ext cx="16190476" cy="2157418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956898" y="3028571"/>
            <a:ext cx="16190476" cy="6536561"/>
            <a:chOff x="956898" y="3028571"/>
            <a:chExt cx="16190476" cy="6536561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56898" y="3028571"/>
              <a:ext cx="16190476" cy="6536561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9848017" y="3104762"/>
            <a:ext cx="6109637" cy="6171429"/>
            <a:chOff x="9848017" y="3104762"/>
            <a:chExt cx="6109637" cy="6171429"/>
          </a:xfrm>
        </p:grpSpPr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848017" y="3104762"/>
              <a:ext cx="6109637" cy="6171429"/>
            </a:xfrm>
            <a:prstGeom prst="rect">
              <a:avLst/>
            </a:prstGeom>
          </p:spPr>
        </p:pic>
      </p:grpSp>
      <p:pic>
        <p:nvPicPr>
          <p:cNvPr id="33" name="Object 3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357559" y="175604"/>
            <a:ext cx="12204613" cy="4279003"/>
          </a:xfrm>
          <a:prstGeom prst="rect">
            <a:avLst/>
          </a:prstGeom>
        </p:spPr>
      </p:pic>
      <p:pic>
        <p:nvPicPr>
          <p:cNvPr id="34" name="Object 3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288616" y="-80626"/>
            <a:ext cx="5322083" cy="1092455"/>
          </a:xfrm>
          <a:prstGeom prst="rect">
            <a:avLst/>
          </a:prstGeom>
        </p:spPr>
      </p:pic>
      <p:pic>
        <p:nvPicPr>
          <p:cNvPr id="35" name="Object 3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12081" y="3742929"/>
            <a:ext cx="10631636" cy="568959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6E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546531" y="218487"/>
            <a:ext cx="19197334" cy="7234714"/>
            <a:chOff x="-546531" y="218487"/>
            <a:chExt cx="19197334" cy="7234714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268908" y="2793376"/>
              <a:ext cx="1712583" cy="799920"/>
              <a:chOff x="268908" y="2793376"/>
              <a:chExt cx="1712583" cy="799920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68908" y="2793376"/>
                <a:ext cx="1712583" cy="799920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5746042" y="4691142"/>
              <a:ext cx="2900218" cy="1354645"/>
              <a:chOff x="15746042" y="4691142"/>
              <a:chExt cx="2900218" cy="1354645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5746042" y="4691142"/>
                <a:ext cx="2900218" cy="1354645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5981336" y="6596058"/>
              <a:ext cx="1814916" cy="847718"/>
              <a:chOff x="15981336" y="6596058"/>
              <a:chExt cx="1814916" cy="847718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5981336" y="6596058"/>
                <a:ext cx="1814916" cy="847718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>
              <a:off x="-546531" y="218487"/>
              <a:ext cx="3146598" cy="1469725"/>
              <a:chOff x="-546531" y="218487"/>
              <a:chExt cx="3146598" cy="1469725"/>
            </a:xfrm>
          </p:grpSpPr>
          <p:pic>
            <p:nvPicPr>
              <p:cNvPr id="13" name="Object 12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-546531" y="218487"/>
                <a:ext cx="3146598" cy="1469725"/>
              </a:xfrm>
              <a:prstGeom prst="rect">
                <a:avLst/>
              </a:prstGeom>
            </p:spPr>
          </p:pic>
        </p:grpSp>
      </p:grpSp>
      <p:grpSp>
        <p:nvGrpSpPr>
          <p:cNvPr id="1006" name="그룹 1006"/>
          <p:cNvGrpSpPr/>
          <p:nvPr/>
        </p:nvGrpSpPr>
        <p:grpSpPr>
          <a:xfrm>
            <a:off x="2927074" y="2036975"/>
            <a:ext cx="12619151" cy="8420168"/>
            <a:chOff x="2927074" y="2036975"/>
            <a:chExt cx="12619151" cy="8420168"/>
          </a:xfrm>
        </p:grpSpPr>
        <p:grpSp>
          <p:nvGrpSpPr>
            <p:cNvPr id="1007" name="그룹 1007"/>
            <p:cNvGrpSpPr/>
            <p:nvPr/>
          </p:nvGrpSpPr>
          <p:grpSpPr>
            <a:xfrm>
              <a:off x="-699632" y="5898975"/>
              <a:ext cx="8184874" cy="931461"/>
              <a:chOff x="-699632" y="5898975"/>
              <a:chExt cx="8184874" cy="931461"/>
            </a:xfrm>
          </p:grpSpPr>
          <p:pic>
            <p:nvPicPr>
              <p:cNvPr id="18" name="Object 17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 rot="-5400000">
                <a:off x="-699632" y="5898975"/>
                <a:ext cx="8184874" cy="931461"/>
              </a:xfrm>
              <a:prstGeom prst="rect">
                <a:avLst/>
              </a:prstGeom>
            </p:spPr>
          </p:pic>
        </p:grpSp>
        <p:grpSp>
          <p:nvGrpSpPr>
            <p:cNvPr id="1008" name="그룹 1008"/>
            <p:cNvGrpSpPr/>
            <p:nvPr/>
          </p:nvGrpSpPr>
          <p:grpSpPr>
            <a:xfrm>
              <a:off x="10870411" y="5781328"/>
              <a:ext cx="8420168" cy="931461"/>
              <a:chOff x="10870411" y="5781328"/>
              <a:chExt cx="8420168" cy="931461"/>
            </a:xfrm>
          </p:grpSpPr>
          <p:pic>
            <p:nvPicPr>
              <p:cNvPr id="21" name="Object 20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-5400000">
                <a:off x="10870411" y="5781328"/>
                <a:ext cx="8420168" cy="931461"/>
              </a:xfrm>
              <a:prstGeom prst="rect">
                <a:avLst/>
              </a:prstGeom>
            </p:spPr>
          </p:pic>
        </p:grpSp>
      </p:grpSp>
      <p:grpSp>
        <p:nvGrpSpPr>
          <p:cNvPr id="1009" name="그룹 1009"/>
          <p:cNvGrpSpPr/>
          <p:nvPr/>
        </p:nvGrpSpPr>
        <p:grpSpPr>
          <a:xfrm>
            <a:off x="1030808" y="632572"/>
            <a:ext cx="16190476" cy="2157418"/>
            <a:chOff x="1030808" y="632572"/>
            <a:chExt cx="16190476" cy="2157418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0808" y="632572"/>
              <a:ext cx="16190476" cy="2157418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956898" y="3028571"/>
            <a:ext cx="16190476" cy="6536561"/>
            <a:chOff x="956898" y="3028571"/>
            <a:chExt cx="16190476" cy="6536561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56898" y="3028571"/>
              <a:ext cx="16190476" cy="6536561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8899754" y="1417248"/>
            <a:ext cx="9659621" cy="9659621"/>
            <a:chOff x="8899754" y="1417248"/>
            <a:chExt cx="9659621" cy="9659621"/>
          </a:xfrm>
        </p:grpSpPr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99754" y="1417248"/>
              <a:ext cx="9659621" cy="9659621"/>
            </a:xfrm>
            <a:prstGeom prst="rect">
              <a:avLst/>
            </a:prstGeom>
          </p:spPr>
        </p:pic>
      </p:grpSp>
      <p:pic>
        <p:nvPicPr>
          <p:cNvPr id="33" name="Object 3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357559" y="175604"/>
            <a:ext cx="12204613" cy="4279003"/>
          </a:xfrm>
          <a:prstGeom prst="rect">
            <a:avLst/>
          </a:prstGeom>
        </p:spPr>
      </p:pic>
      <p:pic>
        <p:nvPicPr>
          <p:cNvPr id="34" name="Object 3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288616" y="-80626"/>
            <a:ext cx="5322083" cy="1092455"/>
          </a:xfrm>
          <a:prstGeom prst="rect">
            <a:avLst/>
          </a:prstGeom>
        </p:spPr>
      </p:pic>
      <p:pic>
        <p:nvPicPr>
          <p:cNvPr id="35" name="Object 3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39062" y="3307458"/>
            <a:ext cx="10957106" cy="708984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6E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546531" y="218487"/>
            <a:ext cx="19197334" cy="7234714"/>
            <a:chOff x="-546531" y="218487"/>
            <a:chExt cx="19197334" cy="7234714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268908" y="2793376"/>
              <a:ext cx="1712583" cy="799920"/>
              <a:chOff x="268908" y="2793376"/>
              <a:chExt cx="1712583" cy="799920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68908" y="2793376"/>
                <a:ext cx="1712583" cy="799920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5746042" y="4691142"/>
              <a:ext cx="2900218" cy="1354645"/>
              <a:chOff x="15746042" y="4691142"/>
              <a:chExt cx="2900218" cy="1354645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5746042" y="4691142"/>
                <a:ext cx="2900218" cy="1354645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5981336" y="6596058"/>
              <a:ext cx="1814916" cy="847718"/>
              <a:chOff x="15981336" y="6596058"/>
              <a:chExt cx="1814916" cy="847718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5981336" y="6596058"/>
                <a:ext cx="1814916" cy="847718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>
              <a:off x="-546531" y="218487"/>
              <a:ext cx="3146598" cy="1469725"/>
              <a:chOff x="-546531" y="218487"/>
              <a:chExt cx="3146598" cy="1469725"/>
            </a:xfrm>
          </p:grpSpPr>
          <p:pic>
            <p:nvPicPr>
              <p:cNvPr id="13" name="Object 12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-546531" y="218487"/>
                <a:ext cx="3146598" cy="1469725"/>
              </a:xfrm>
              <a:prstGeom prst="rect">
                <a:avLst/>
              </a:prstGeom>
            </p:spPr>
          </p:pic>
        </p:grpSp>
      </p:grpSp>
      <p:grpSp>
        <p:nvGrpSpPr>
          <p:cNvPr id="1006" name="그룹 1006"/>
          <p:cNvGrpSpPr/>
          <p:nvPr/>
        </p:nvGrpSpPr>
        <p:grpSpPr>
          <a:xfrm>
            <a:off x="2927074" y="2036975"/>
            <a:ext cx="12619151" cy="8420168"/>
            <a:chOff x="2927074" y="2036975"/>
            <a:chExt cx="12619151" cy="8420168"/>
          </a:xfrm>
        </p:grpSpPr>
        <p:grpSp>
          <p:nvGrpSpPr>
            <p:cNvPr id="1007" name="그룹 1007"/>
            <p:cNvGrpSpPr/>
            <p:nvPr/>
          </p:nvGrpSpPr>
          <p:grpSpPr>
            <a:xfrm>
              <a:off x="-699632" y="5898975"/>
              <a:ext cx="8184874" cy="931461"/>
              <a:chOff x="-699632" y="5898975"/>
              <a:chExt cx="8184874" cy="931461"/>
            </a:xfrm>
          </p:grpSpPr>
          <p:pic>
            <p:nvPicPr>
              <p:cNvPr id="18" name="Object 17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 rot="-5400000">
                <a:off x="-699632" y="5898975"/>
                <a:ext cx="8184874" cy="931461"/>
              </a:xfrm>
              <a:prstGeom prst="rect">
                <a:avLst/>
              </a:prstGeom>
            </p:spPr>
          </p:pic>
        </p:grpSp>
        <p:grpSp>
          <p:nvGrpSpPr>
            <p:cNvPr id="1008" name="그룹 1008"/>
            <p:cNvGrpSpPr/>
            <p:nvPr/>
          </p:nvGrpSpPr>
          <p:grpSpPr>
            <a:xfrm>
              <a:off x="10870411" y="5781328"/>
              <a:ext cx="8420168" cy="931461"/>
              <a:chOff x="10870411" y="5781328"/>
              <a:chExt cx="8420168" cy="931461"/>
            </a:xfrm>
          </p:grpSpPr>
          <p:pic>
            <p:nvPicPr>
              <p:cNvPr id="21" name="Object 20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-5400000">
                <a:off x="10870411" y="5781328"/>
                <a:ext cx="8420168" cy="931461"/>
              </a:xfrm>
              <a:prstGeom prst="rect">
                <a:avLst/>
              </a:prstGeom>
            </p:spPr>
          </p:pic>
        </p:grpSp>
      </p:grpSp>
      <p:grpSp>
        <p:nvGrpSpPr>
          <p:cNvPr id="1009" name="그룹 1009"/>
          <p:cNvGrpSpPr/>
          <p:nvPr/>
        </p:nvGrpSpPr>
        <p:grpSpPr>
          <a:xfrm>
            <a:off x="1030808" y="632572"/>
            <a:ext cx="16190476" cy="2157418"/>
            <a:chOff x="1030808" y="632572"/>
            <a:chExt cx="16190476" cy="2157418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0808" y="632572"/>
              <a:ext cx="16190476" cy="2157418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5011962" y="841779"/>
            <a:ext cx="1921491" cy="1921491"/>
            <a:chOff x="15011962" y="841779"/>
            <a:chExt cx="1921491" cy="1921491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011962" y="841779"/>
              <a:ext cx="1921491" cy="1921491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88309" y="3357813"/>
            <a:ext cx="15336573" cy="6195473"/>
            <a:chOff x="1688309" y="3357813"/>
            <a:chExt cx="15336573" cy="6195473"/>
          </a:xfrm>
        </p:grpSpPr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88309" y="3357813"/>
              <a:ext cx="15336573" cy="6195473"/>
            </a:xfrm>
            <a:prstGeom prst="rect">
              <a:avLst/>
            </a:prstGeom>
          </p:spPr>
        </p:pic>
      </p:grpSp>
      <p:pic>
        <p:nvPicPr>
          <p:cNvPr id="33" name="Object 3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357559" y="175604"/>
            <a:ext cx="12204613" cy="4279003"/>
          </a:xfrm>
          <a:prstGeom prst="rect">
            <a:avLst/>
          </a:prstGeom>
        </p:spPr>
      </p:pic>
      <p:pic>
        <p:nvPicPr>
          <p:cNvPr id="34" name="Object 3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288616" y="-80626"/>
            <a:ext cx="5322083" cy="1092455"/>
          </a:xfrm>
          <a:prstGeom prst="rect">
            <a:avLst/>
          </a:prstGeom>
        </p:spPr>
      </p:pic>
      <p:pic>
        <p:nvPicPr>
          <p:cNvPr id="35" name="Object 3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509183" y="4943226"/>
            <a:ext cx="7305829" cy="4894553"/>
          </a:xfrm>
          <a:prstGeom prst="rect">
            <a:avLst/>
          </a:prstGeom>
        </p:spPr>
      </p:pic>
      <p:pic>
        <p:nvPicPr>
          <p:cNvPr id="36" name="Object 35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149373" y="2987211"/>
            <a:ext cx="8938975" cy="301831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6E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546531" y="218487"/>
            <a:ext cx="19197334" cy="7234714"/>
            <a:chOff x="-546531" y="218487"/>
            <a:chExt cx="19197334" cy="7234714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268908" y="2793376"/>
              <a:ext cx="1712583" cy="799920"/>
              <a:chOff x="268908" y="2793376"/>
              <a:chExt cx="1712583" cy="799920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68908" y="2793376"/>
                <a:ext cx="1712583" cy="799920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5746042" y="4691142"/>
              <a:ext cx="2900218" cy="1354645"/>
              <a:chOff x="15746042" y="4691142"/>
              <a:chExt cx="2900218" cy="1354645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5746042" y="4691142"/>
                <a:ext cx="2900218" cy="1354645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5981336" y="6596058"/>
              <a:ext cx="1814916" cy="847718"/>
              <a:chOff x="15981336" y="6596058"/>
              <a:chExt cx="1814916" cy="847718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5981336" y="6596058"/>
                <a:ext cx="1814916" cy="847718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>
              <a:off x="-546531" y="218487"/>
              <a:ext cx="3146598" cy="1469725"/>
              <a:chOff x="-546531" y="218487"/>
              <a:chExt cx="3146598" cy="1469725"/>
            </a:xfrm>
          </p:grpSpPr>
          <p:pic>
            <p:nvPicPr>
              <p:cNvPr id="13" name="Object 12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-546531" y="218487"/>
                <a:ext cx="3146598" cy="1469725"/>
              </a:xfrm>
              <a:prstGeom prst="rect">
                <a:avLst/>
              </a:prstGeom>
            </p:spPr>
          </p:pic>
        </p:grpSp>
      </p:grpSp>
      <p:grpSp>
        <p:nvGrpSpPr>
          <p:cNvPr id="1006" name="그룹 1006"/>
          <p:cNvGrpSpPr/>
          <p:nvPr/>
        </p:nvGrpSpPr>
        <p:grpSpPr>
          <a:xfrm>
            <a:off x="2927074" y="2036975"/>
            <a:ext cx="12619151" cy="8420168"/>
            <a:chOff x="2927074" y="2036975"/>
            <a:chExt cx="12619151" cy="8420168"/>
          </a:xfrm>
        </p:grpSpPr>
        <p:grpSp>
          <p:nvGrpSpPr>
            <p:cNvPr id="1007" name="그룹 1007"/>
            <p:cNvGrpSpPr/>
            <p:nvPr/>
          </p:nvGrpSpPr>
          <p:grpSpPr>
            <a:xfrm>
              <a:off x="-699632" y="5898975"/>
              <a:ext cx="8184874" cy="931461"/>
              <a:chOff x="-699632" y="5898975"/>
              <a:chExt cx="8184874" cy="931461"/>
            </a:xfrm>
          </p:grpSpPr>
          <p:pic>
            <p:nvPicPr>
              <p:cNvPr id="18" name="Object 17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 rot="-5400000">
                <a:off x="-699632" y="5898975"/>
                <a:ext cx="8184874" cy="931461"/>
              </a:xfrm>
              <a:prstGeom prst="rect">
                <a:avLst/>
              </a:prstGeom>
            </p:spPr>
          </p:pic>
        </p:grpSp>
        <p:grpSp>
          <p:nvGrpSpPr>
            <p:cNvPr id="1008" name="그룹 1008"/>
            <p:cNvGrpSpPr/>
            <p:nvPr/>
          </p:nvGrpSpPr>
          <p:grpSpPr>
            <a:xfrm>
              <a:off x="10870411" y="5781328"/>
              <a:ext cx="8420168" cy="931461"/>
              <a:chOff x="10870411" y="5781328"/>
              <a:chExt cx="8420168" cy="931461"/>
            </a:xfrm>
          </p:grpSpPr>
          <p:pic>
            <p:nvPicPr>
              <p:cNvPr id="21" name="Object 20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-5400000">
                <a:off x="10870411" y="5781328"/>
                <a:ext cx="8420168" cy="931461"/>
              </a:xfrm>
              <a:prstGeom prst="rect">
                <a:avLst/>
              </a:prstGeom>
            </p:spPr>
          </p:pic>
        </p:grpSp>
      </p:grpSp>
      <p:grpSp>
        <p:nvGrpSpPr>
          <p:cNvPr id="1009" name="그룹 1009"/>
          <p:cNvGrpSpPr/>
          <p:nvPr/>
        </p:nvGrpSpPr>
        <p:grpSpPr>
          <a:xfrm>
            <a:off x="1030808" y="632572"/>
            <a:ext cx="16190476" cy="2157418"/>
            <a:chOff x="1030808" y="632572"/>
            <a:chExt cx="16190476" cy="2157418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0808" y="632572"/>
              <a:ext cx="16190476" cy="2157418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956898" y="3028571"/>
            <a:ext cx="16190476" cy="6536561"/>
            <a:chOff x="956898" y="3028571"/>
            <a:chExt cx="16190476" cy="6536561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56898" y="3028571"/>
              <a:ext cx="16190476" cy="6536561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457678" y="3093333"/>
            <a:ext cx="6824227" cy="6413908"/>
            <a:chOff x="1457678" y="3093333"/>
            <a:chExt cx="6824227" cy="6413908"/>
          </a:xfrm>
        </p:grpSpPr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57678" y="3093333"/>
              <a:ext cx="6824227" cy="6413908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5377678" y="3121905"/>
            <a:ext cx="1612799" cy="943432"/>
            <a:chOff x="5377678" y="3121905"/>
            <a:chExt cx="1612799" cy="943432"/>
          </a:xfrm>
        </p:grpSpPr>
        <p:pic>
          <p:nvPicPr>
            <p:cNvPr id="34" name="Object 33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377678" y="3121905"/>
              <a:ext cx="1612799" cy="943432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1818657" y="4838635"/>
            <a:ext cx="1261343" cy="737843"/>
            <a:chOff x="1818657" y="4838635"/>
            <a:chExt cx="1261343" cy="737843"/>
          </a:xfrm>
        </p:grpSpPr>
        <p:pic>
          <p:nvPicPr>
            <p:cNvPr id="37" name="Object 36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818657" y="4838635"/>
              <a:ext cx="1261343" cy="737843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1665731" y="7891836"/>
            <a:ext cx="1261343" cy="1007211"/>
            <a:chOff x="1665731" y="7891836"/>
            <a:chExt cx="1261343" cy="1007211"/>
          </a:xfrm>
        </p:grpSpPr>
        <p:pic>
          <p:nvPicPr>
            <p:cNvPr id="40" name="Object 39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65731" y="7891836"/>
              <a:ext cx="1261343" cy="1007211"/>
            </a:xfrm>
            <a:prstGeom prst="rect">
              <a:avLst/>
            </a:prstGeom>
          </p:spPr>
        </p:pic>
      </p:grpSp>
      <p:pic>
        <p:nvPicPr>
          <p:cNvPr id="42" name="Object 41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338511" y="175604"/>
            <a:ext cx="11334375" cy="4279003"/>
          </a:xfrm>
          <a:prstGeom prst="rect">
            <a:avLst/>
          </a:prstGeom>
        </p:spPr>
      </p:pic>
      <p:pic>
        <p:nvPicPr>
          <p:cNvPr id="43" name="Object 42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-288616" y="-80626"/>
            <a:ext cx="5322083" cy="1092455"/>
          </a:xfrm>
          <a:prstGeom prst="rect">
            <a:avLst/>
          </a:prstGeom>
        </p:spPr>
      </p:pic>
      <p:pic>
        <p:nvPicPr>
          <p:cNvPr id="44" name="Object 43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871694" y="7511487"/>
            <a:ext cx="2693285" cy="1538761"/>
          </a:xfrm>
          <a:prstGeom prst="rect">
            <a:avLst/>
          </a:prstGeom>
        </p:spPr>
      </p:pic>
      <p:pic>
        <p:nvPicPr>
          <p:cNvPr id="45" name="Object 44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160079" y="4465310"/>
            <a:ext cx="2800006" cy="1892330"/>
          </a:xfrm>
          <a:prstGeom prst="rect">
            <a:avLst/>
          </a:prstGeom>
        </p:spPr>
      </p:pic>
      <p:pic>
        <p:nvPicPr>
          <p:cNvPr id="46" name="Object 45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704396" y="3377938"/>
            <a:ext cx="4649437" cy="1096047"/>
          </a:xfrm>
          <a:prstGeom prst="rect">
            <a:avLst/>
          </a:prstGeom>
        </p:spPr>
      </p:pic>
      <p:pic>
        <p:nvPicPr>
          <p:cNvPr id="47" name="Object 46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7362738" y="4577119"/>
            <a:ext cx="2204494" cy="1159475"/>
          </a:xfrm>
          <a:prstGeom prst="rect">
            <a:avLst/>
          </a:prstGeom>
        </p:spPr>
      </p:pic>
      <p:pic>
        <p:nvPicPr>
          <p:cNvPr id="48" name="Object 47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7258939" y="8527034"/>
            <a:ext cx="2246161" cy="1159475"/>
          </a:xfrm>
          <a:prstGeom prst="rect">
            <a:avLst/>
          </a:prstGeom>
        </p:spPr>
      </p:pic>
      <p:pic>
        <p:nvPicPr>
          <p:cNvPr id="49" name="Object 48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6754880" y="6423615"/>
            <a:ext cx="2298466" cy="1159475"/>
          </a:xfrm>
          <a:prstGeom prst="rect">
            <a:avLst/>
          </a:prstGeom>
        </p:spPr>
      </p:pic>
      <p:pic>
        <p:nvPicPr>
          <p:cNvPr id="50" name="Object 49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9230809" y="3067270"/>
            <a:ext cx="4207775" cy="1122194"/>
          </a:xfrm>
          <a:prstGeom prst="rect">
            <a:avLst/>
          </a:prstGeom>
        </p:spPr>
      </p:pic>
      <p:pic>
        <p:nvPicPr>
          <p:cNvPr id="51" name="Object 50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10016784" y="3688186"/>
            <a:ext cx="6870562" cy="891943"/>
          </a:xfrm>
          <a:prstGeom prst="rect">
            <a:avLst/>
          </a:prstGeom>
        </p:spPr>
      </p:pic>
      <p:pic>
        <p:nvPicPr>
          <p:cNvPr id="52" name="Object 51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10026308" y="5301367"/>
            <a:ext cx="5292105" cy="857934"/>
          </a:xfrm>
          <a:prstGeom prst="rect">
            <a:avLst/>
          </a:prstGeom>
        </p:spPr>
      </p:pic>
      <p:pic>
        <p:nvPicPr>
          <p:cNvPr id="53" name="Object 52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9191419" y="4683462"/>
            <a:ext cx="4663278" cy="1070839"/>
          </a:xfrm>
          <a:prstGeom prst="rect">
            <a:avLst/>
          </a:prstGeom>
        </p:spPr>
      </p:pic>
      <p:pic>
        <p:nvPicPr>
          <p:cNvPr id="54" name="Object 53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10026308" y="6776319"/>
            <a:ext cx="6109010" cy="857934"/>
          </a:xfrm>
          <a:prstGeom prst="rect">
            <a:avLst/>
          </a:prstGeom>
        </p:spPr>
      </p:pic>
      <p:pic>
        <p:nvPicPr>
          <p:cNvPr id="55" name="Object 54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9987058" y="6146994"/>
            <a:ext cx="1529372" cy="1135982"/>
          </a:xfrm>
          <a:prstGeom prst="rect">
            <a:avLst/>
          </a:prstGeom>
        </p:spPr>
      </p:pic>
      <p:pic>
        <p:nvPicPr>
          <p:cNvPr id="56" name="Object 55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10016784" y="8314300"/>
            <a:ext cx="6729372" cy="891943"/>
          </a:xfrm>
          <a:prstGeom prst="rect">
            <a:avLst/>
          </a:prstGeom>
        </p:spPr>
      </p:pic>
      <p:pic>
        <p:nvPicPr>
          <p:cNvPr id="57" name="Object 56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9987058" y="7705621"/>
            <a:ext cx="1519849" cy="1135982"/>
          </a:xfrm>
          <a:prstGeom prst="rect">
            <a:avLst/>
          </a:prstGeom>
        </p:spPr>
      </p:pic>
      <p:pic>
        <p:nvPicPr>
          <p:cNvPr id="58" name="Object 57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7071786" y="7913957"/>
            <a:ext cx="2195370" cy="1095761"/>
          </a:xfrm>
          <a:prstGeom prst="rect">
            <a:avLst/>
          </a:prstGeom>
        </p:spPr>
      </p:pic>
      <p:pic>
        <p:nvPicPr>
          <p:cNvPr id="59" name="Object 58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7102976" y="5111300"/>
            <a:ext cx="2340875" cy="159590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6E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546531" y="218487"/>
            <a:ext cx="19197334" cy="7234714"/>
            <a:chOff x="-546531" y="218487"/>
            <a:chExt cx="19197334" cy="7234714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268908" y="2793376"/>
              <a:ext cx="1712583" cy="799920"/>
              <a:chOff x="268908" y="2793376"/>
              <a:chExt cx="1712583" cy="799920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68908" y="2793376"/>
                <a:ext cx="1712583" cy="799920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5746042" y="4691142"/>
              <a:ext cx="2900218" cy="1354645"/>
              <a:chOff x="15746042" y="4691142"/>
              <a:chExt cx="2900218" cy="1354645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5746042" y="4691142"/>
                <a:ext cx="2900218" cy="1354645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5981336" y="6596058"/>
              <a:ext cx="1814916" cy="847718"/>
              <a:chOff x="15981336" y="6596058"/>
              <a:chExt cx="1814916" cy="847718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5981336" y="6596058"/>
                <a:ext cx="1814916" cy="847718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>
              <a:off x="-546531" y="218487"/>
              <a:ext cx="3146598" cy="1469725"/>
              <a:chOff x="-546531" y="218487"/>
              <a:chExt cx="3146598" cy="1469725"/>
            </a:xfrm>
          </p:grpSpPr>
          <p:pic>
            <p:nvPicPr>
              <p:cNvPr id="13" name="Object 12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-546531" y="218487"/>
                <a:ext cx="3146598" cy="1469725"/>
              </a:xfrm>
              <a:prstGeom prst="rect">
                <a:avLst/>
              </a:prstGeom>
            </p:spPr>
          </p:pic>
        </p:grpSp>
      </p:grpSp>
      <p:grpSp>
        <p:nvGrpSpPr>
          <p:cNvPr id="1006" name="그룹 1006"/>
          <p:cNvGrpSpPr/>
          <p:nvPr/>
        </p:nvGrpSpPr>
        <p:grpSpPr>
          <a:xfrm>
            <a:off x="2927074" y="2036975"/>
            <a:ext cx="12619151" cy="8420168"/>
            <a:chOff x="2927074" y="2036975"/>
            <a:chExt cx="12619151" cy="8420168"/>
          </a:xfrm>
        </p:grpSpPr>
        <p:grpSp>
          <p:nvGrpSpPr>
            <p:cNvPr id="1007" name="그룹 1007"/>
            <p:cNvGrpSpPr/>
            <p:nvPr/>
          </p:nvGrpSpPr>
          <p:grpSpPr>
            <a:xfrm>
              <a:off x="-699632" y="5898975"/>
              <a:ext cx="8184874" cy="931461"/>
              <a:chOff x="-699632" y="5898975"/>
              <a:chExt cx="8184874" cy="931461"/>
            </a:xfrm>
          </p:grpSpPr>
          <p:pic>
            <p:nvPicPr>
              <p:cNvPr id="18" name="Object 17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 rot="-5400000">
                <a:off x="-699632" y="5898975"/>
                <a:ext cx="8184874" cy="931461"/>
              </a:xfrm>
              <a:prstGeom prst="rect">
                <a:avLst/>
              </a:prstGeom>
            </p:spPr>
          </p:pic>
        </p:grpSp>
        <p:grpSp>
          <p:nvGrpSpPr>
            <p:cNvPr id="1008" name="그룹 1008"/>
            <p:cNvGrpSpPr/>
            <p:nvPr/>
          </p:nvGrpSpPr>
          <p:grpSpPr>
            <a:xfrm>
              <a:off x="10870411" y="5781328"/>
              <a:ext cx="8420168" cy="931461"/>
              <a:chOff x="10870411" y="5781328"/>
              <a:chExt cx="8420168" cy="931461"/>
            </a:xfrm>
          </p:grpSpPr>
          <p:pic>
            <p:nvPicPr>
              <p:cNvPr id="21" name="Object 20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-5400000">
                <a:off x="10870411" y="5781328"/>
                <a:ext cx="8420168" cy="931461"/>
              </a:xfrm>
              <a:prstGeom prst="rect">
                <a:avLst/>
              </a:prstGeom>
            </p:spPr>
          </p:pic>
        </p:grpSp>
      </p:grpSp>
      <p:grpSp>
        <p:nvGrpSpPr>
          <p:cNvPr id="1009" name="그룹 1009"/>
          <p:cNvGrpSpPr/>
          <p:nvPr/>
        </p:nvGrpSpPr>
        <p:grpSpPr>
          <a:xfrm>
            <a:off x="1030808" y="632572"/>
            <a:ext cx="16190476" cy="2157418"/>
            <a:chOff x="1030808" y="632572"/>
            <a:chExt cx="16190476" cy="2157418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0808" y="632572"/>
              <a:ext cx="16190476" cy="2157418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956898" y="3028571"/>
            <a:ext cx="16190476" cy="6536561"/>
            <a:chOff x="956898" y="3028571"/>
            <a:chExt cx="16190476" cy="6536561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56898" y="3028571"/>
              <a:ext cx="16190476" cy="6536561"/>
            </a:xfrm>
            <a:prstGeom prst="rect">
              <a:avLst/>
            </a:prstGeom>
          </p:spPr>
        </p:pic>
      </p:grpSp>
      <p:pic>
        <p:nvPicPr>
          <p:cNvPr id="31" name="Object 3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338511" y="175604"/>
            <a:ext cx="11334375" cy="4279003"/>
          </a:xfrm>
          <a:prstGeom prst="rect">
            <a:avLst/>
          </a:prstGeom>
        </p:spPr>
      </p:pic>
      <p:pic>
        <p:nvPicPr>
          <p:cNvPr id="32" name="Object 31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288616" y="-80626"/>
            <a:ext cx="5322083" cy="1092455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1E214046-B44C-4E1B-B1E7-9F9405C1DD6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b="10319"/>
          <a:stretch/>
        </p:blipFill>
        <p:spPr>
          <a:xfrm>
            <a:off x="3118836" y="3204076"/>
            <a:ext cx="11816364" cy="630271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6E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546531" y="218487"/>
            <a:ext cx="19197334" cy="7234714"/>
            <a:chOff x="-546531" y="218487"/>
            <a:chExt cx="19197334" cy="7234714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268908" y="2793376"/>
              <a:ext cx="1712583" cy="799920"/>
              <a:chOff x="268908" y="2793376"/>
              <a:chExt cx="1712583" cy="799920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68908" y="2793376"/>
                <a:ext cx="1712583" cy="799920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5746042" y="4691142"/>
              <a:ext cx="2900218" cy="1354645"/>
              <a:chOff x="15746042" y="4691142"/>
              <a:chExt cx="2900218" cy="1354645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5746042" y="4691142"/>
                <a:ext cx="2900218" cy="1354645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5981336" y="6596058"/>
              <a:ext cx="1814916" cy="847718"/>
              <a:chOff x="15981336" y="6596058"/>
              <a:chExt cx="1814916" cy="847718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5981336" y="6596058"/>
                <a:ext cx="1814916" cy="847718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>
              <a:off x="-546531" y="218487"/>
              <a:ext cx="3146598" cy="1469725"/>
              <a:chOff x="-546531" y="218487"/>
              <a:chExt cx="3146598" cy="1469725"/>
            </a:xfrm>
          </p:grpSpPr>
          <p:pic>
            <p:nvPicPr>
              <p:cNvPr id="13" name="Object 12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-546531" y="218487"/>
                <a:ext cx="3146598" cy="1469725"/>
              </a:xfrm>
              <a:prstGeom prst="rect">
                <a:avLst/>
              </a:prstGeom>
            </p:spPr>
          </p:pic>
        </p:grpSp>
      </p:grpSp>
      <p:grpSp>
        <p:nvGrpSpPr>
          <p:cNvPr id="1006" name="그룹 1006"/>
          <p:cNvGrpSpPr/>
          <p:nvPr/>
        </p:nvGrpSpPr>
        <p:grpSpPr>
          <a:xfrm>
            <a:off x="2927074" y="2036975"/>
            <a:ext cx="12619151" cy="8420168"/>
            <a:chOff x="2927074" y="2036975"/>
            <a:chExt cx="12619151" cy="8420168"/>
          </a:xfrm>
        </p:grpSpPr>
        <p:grpSp>
          <p:nvGrpSpPr>
            <p:cNvPr id="1007" name="그룹 1007"/>
            <p:cNvGrpSpPr/>
            <p:nvPr/>
          </p:nvGrpSpPr>
          <p:grpSpPr>
            <a:xfrm>
              <a:off x="-699632" y="5898975"/>
              <a:ext cx="8184874" cy="931461"/>
              <a:chOff x="-699632" y="5898975"/>
              <a:chExt cx="8184874" cy="931461"/>
            </a:xfrm>
          </p:grpSpPr>
          <p:pic>
            <p:nvPicPr>
              <p:cNvPr id="18" name="Object 17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 rot="-5400000">
                <a:off x="-699632" y="5898975"/>
                <a:ext cx="8184874" cy="931461"/>
              </a:xfrm>
              <a:prstGeom prst="rect">
                <a:avLst/>
              </a:prstGeom>
            </p:spPr>
          </p:pic>
        </p:grpSp>
        <p:grpSp>
          <p:nvGrpSpPr>
            <p:cNvPr id="1008" name="그룹 1008"/>
            <p:cNvGrpSpPr/>
            <p:nvPr/>
          </p:nvGrpSpPr>
          <p:grpSpPr>
            <a:xfrm>
              <a:off x="10870411" y="5781328"/>
              <a:ext cx="8420168" cy="931461"/>
              <a:chOff x="10870411" y="5781328"/>
              <a:chExt cx="8420168" cy="931461"/>
            </a:xfrm>
          </p:grpSpPr>
          <p:pic>
            <p:nvPicPr>
              <p:cNvPr id="21" name="Object 20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-5400000">
                <a:off x="10870411" y="5781328"/>
                <a:ext cx="8420168" cy="931461"/>
              </a:xfrm>
              <a:prstGeom prst="rect">
                <a:avLst/>
              </a:prstGeom>
            </p:spPr>
          </p:pic>
        </p:grpSp>
      </p:grpSp>
      <p:grpSp>
        <p:nvGrpSpPr>
          <p:cNvPr id="1009" name="그룹 1009"/>
          <p:cNvGrpSpPr/>
          <p:nvPr/>
        </p:nvGrpSpPr>
        <p:grpSpPr>
          <a:xfrm>
            <a:off x="1030808" y="632572"/>
            <a:ext cx="16190476" cy="2157418"/>
            <a:chOff x="1030808" y="632572"/>
            <a:chExt cx="16190476" cy="2157418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0808" y="632572"/>
              <a:ext cx="16190476" cy="2157418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1106708" y="3028571"/>
            <a:ext cx="6040667" cy="6536561"/>
            <a:chOff x="11106708" y="3028571"/>
            <a:chExt cx="6040667" cy="6536561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106708" y="3028571"/>
              <a:ext cx="6040667" cy="6536561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030808" y="3028571"/>
            <a:ext cx="9573042" cy="6536561"/>
            <a:chOff x="1030808" y="3028571"/>
            <a:chExt cx="9573042" cy="6536561"/>
          </a:xfrm>
        </p:grpSpPr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30808" y="3028571"/>
              <a:ext cx="9573042" cy="6536561"/>
            </a:xfrm>
            <a:prstGeom prst="rect">
              <a:avLst/>
            </a:prstGeom>
          </p:spPr>
        </p:pic>
      </p:grpSp>
      <p:pic>
        <p:nvPicPr>
          <p:cNvPr id="33" name="Object 3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176606" y="190843"/>
            <a:ext cx="12568737" cy="4279003"/>
          </a:xfrm>
          <a:prstGeom prst="rect">
            <a:avLst/>
          </a:prstGeom>
        </p:spPr>
      </p:pic>
      <p:pic>
        <p:nvPicPr>
          <p:cNvPr id="34" name="Object 3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288616" y="-80626"/>
            <a:ext cx="5322083" cy="1092455"/>
          </a:xfrm>
          <a:prstGeom prst="rect">
            <a:avLst/>
          </a:prstGeom>
        </p:spPr>
      </p:pic>
      <p:pic>
        <p:nvPicPr>
          <p:cNvPr id="35" name="Object 3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1233449" y="3086021"/>
            <a:ext cx="5227499" cy="2410070"/>
          </a:xfrm>
          <a:prstGeom prst="rect">
            <a:avLst/>
          </a:prstGeom>
        </p:spPr>
      </p:pic>
      <p:pic>
        <p:nvPicPr>
          <p:cNvPr id="36" name="Object 35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1204878" y="7640818"/>
            <a:ext cx="4188775" cy="1758889"/>
          </a:xfrm>
          <a:prstGeom prst="rect">
            <a:avLst/>
          </a:prstGeom>
        </p:spPr>
      </p:pic>
      <p:pic>
        <p:nvPicPr>
          <p:cNvPr id="37" name="Object 3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1233449" y="5155859"/>
            <a:ext cx="5307261" cy="247436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6E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546531" y="218487"/>
            <a:ext cx="19197334" cy="7234714"/>
            <a:chOff x="-546531" y="218487"/>
            <a:chExt cx="19197334" cy="7234714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268908" y="2793376"/>
              <a:ext cx="1712583" cy="799920"/>
              <a:chOff x="268908" y="2793376"/>
              <a:chExt cx="1712583" cy="799920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68908" y="2793376"/>
                <a:ext cx="1712583" cy="799920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5746042" y="4691142"/>
              <a:ext cx="2900218" cy="1354645"/>
              <a:chOff x="15746042" y="4691142"/>
              <a:chExt cx="2900218" cy="1354645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5746042" y="4691142"/>
                <a:ext cx="2900218" cy="1354645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5981336" y="6596058"/>
              <a:ext cx="1814916" cy="847718"/>
              <a:chOff x="15981336" y="6596058"/>
              <a:chExt cx="1814916" cy="847718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5981336" y="6596058"/>
                <a:ext cx="1814916" cy="847718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>
              <a:off x="-546531" y="218487"/>
              <a:ext cx="3146598" cy="1469725"/>
              <a:chOff x="-546531" y="218487"/>
              <a:chExt cx="3146598" cy="1469725"/>
            </a:xfrm>
          </p:grpSpPr>
          <p:pic>
            <p:nvPicPr>
              <p:cNvPr id="13" name="Object 12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-546531" y="218487"/>
                <a:ext cx="3146598" cy="1469725"/>
              </a:xfrm>
              <a:prstGeom prst="rect">
                <a:avLst/>
              </a:prstGeom>
            </p:spPr>
          </p:pic>
        </p:grpSp>
      </p:grpSp>
      <p:grpSp>
        <p:nvGrpSpPr>
          <p:cNvPr id="1006" name="그룹 1006"/>
          <p:cNvGrpSpPr/>
          <p:nvPr/>
        </p:nvGrpSpPr>
        <p:grpSpPr>
          <a:xfrm>
            <a:off x="2927074" y="2036975"/>
            <a:ext cx="12619151" cy="8420168"/>
            <a:chOff x="2927074" y="2036975"/>
            <a:chExt cx="12619151" cy="8420168"/>
          </a:xfrm>
        </p:grpSpPr>
        <p:grpSp>
          <p:nvGrpSpPr>
            <p:cNvPr id="1007" name="그룹 1007"/>
            <p:cNvGrpSpPr/>
            <p:nvPr/>
          </p:nvGrpSpPr>
          <p:grpSpPr>
            <a:xfrm>
              <a:off x="-699632" y="5898975"/>
              <a:ext cx="8184874" cy="931461"/>
              <a:chOff x="-699632" y="5898975"/>
              <a:chExt cx="8184874" cy="931461"/>
            </a:xfrm>
          </p:grpSpPr>
          <p:pic>
            <p:nvPicPr>
              <p:cNvPr id="18" name="Object 17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 rot="-5400000">
                <a:off x="-699632" y="5898975"/>
                <a:ext cx="8184874" cy="931461"/>
              </a:xfrm>
              <a:prstGeom prst="rect">
                <a:avLst/>
              </a:prstGeom>
            </p:spPr>
          </p:pic>
        </p:grpSp>
        <p:grpSp>
          <p:nvGrpSpPr>
            <p:cNvPr id="1008" name="그룹 1008"/>
            <p:cNvGrpSpPr/>
            <p:nvPr/>
          </p:nvGrpSpPr>
          <p:grpSpPr>
            <a:xfrm>
              <a:off x="10870411" y="5781328"/>
              <a:ext cx="8420168" cy="931461"/>
              <a:chOff x="10870411" y="5781328"/>
              <a:chExt cx="8420168" cy="931461"/>
            </a:xfrm>
          </p:grpSpPr>
          <p:pic>
            <p:nvPicPr>
              <p:cNvPr id="21" name="Object 20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-5400000">
                <a:off x="10870411" y="5781328"/>
                <a:ext cx="8420168" cy="931461"/>
              </a:xfrm>
              <a:prstGeom prst="rect">
                <a:avLst/>
              </a:prstGeom>
            </p:spPr>
          </p:pic>
        </p:grpSp>
      </p:grpSp>
      <p:grpSp>
        <p:nvGrpSpPr>
          <p:cNvPr id="1009" name="그룹 1009"/>
          <p:cNvGrpSpPr/>
          <p:nvPr/>
        </p:nvGrpSpPr>
        <p:grpSpPr>
          <a:xfrm>
            <a:off x="1030808" y="632572"/>
            <a:ext cx="16190476" cy="2157418"/>
            <a:chOff x="1030808" y="632572"/>
            <a:chExt cx="16190476" cy="2157418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0808" y="632572"/>
              <a:ext cx="16190476" cy="2157418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9402829" y="3028571"/>
            <a:ext cx="7744546" cy="6536561"/>
            <a:chOff x="9402829" y="3028571"/>
            <a:chExt cx="7744546" cy="6536561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02829" y="3028571"/>
              <a:ext cx="7744546" cy="6536561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030808" y="3028571"/>
            <a:ext cx="7959668" cy="6536561"/>
            <a:chOff x="1030808" y="3028571"/>
            <a:chExt cx="7959668" cy="6536561"/>
          </a:xfrm>
        </p:grpSpPr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30808" y="3028571"/>
              <a:ext cx="7959668" cy="6536561"/>
            </a:xfrm>
            <a:prstGeom prst="rect">
              <a:avLst/>
            </a:prstGeom>
          </p:spPr>
        </p:pic>
      </p:grpSp>
      <p:pic>
        <p:nvPicPr>
          <p:cNvPr id="33" name="Object 3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176606" y="190843"/>
            <a:ext cx="12568737" cy="4279003"/>
          </a:xfrm>
          <a:prstGeom prst="rect">
            <a:avLst/>
          </a:prstGeom>
        </p:spPr>
      </p:pic>
      <p:pic>
        <p:nvPicPr>
          <p:cNvPr id="34" name="Object 3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288616" y="-80626"/>
            <a:ext cx="5322083" cy="1092455"/>
          </a:xfrm>
          <a:prstGeom prst="rect">
            <a:avLst/>
          </a:prstGeom>
        </p:spPr>
      </p:pic>
      <p:pic>
        <p:nvPicPr>
          <p:cNvPr id="35" name="Object 3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496306" y="3070782"/>
            <a:ext cx="4420594" cy="2474365"/>
          </a:xfrm>
          <a:prstGeom prst="rect">
            <a:avLst/>
          </a:prstGeom>
        </p:spPr>
      </p:pic>
      <p:pic>
        <p:nvPicPr>
          <p:cNvPr id="36" name="Object 35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572497" y="6491525"/>
            <a:ext cx="7825251" cy="3189842"/>
          </a:xfrm>
          <a:prstGeom prst="rect">
            <a:avLst/>
          </a:prstGeom>
        </p:spPr>
      </p:pic>
      <p:pic>
        <p:nvPicPr>
          <p:cNvPr id="37" name="Object 3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496306" y="5140621"/>
            <a:ext cx="5809356" cy="175888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6E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546531" y="218487"/>
            <a:ext cx="19197334" cy="7234714"/>
            <a:chOff x="-546531" y="218487"/>
            <a:chExt cx="19197334" cy="7234714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268908" y="2793376"/>
              <a:ext cx="1712583" cy="799920"/>
              <a:chOff x="268908" y="2793376"/>
              <a:chExt cx="1712583" cy="799920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68908" y="2793376"/>
                <a:ext cx="1712583" cy="799920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5746042" y="4691142"/>
              <a:ext cx="2900218" cy="1354645"/>
              <a:chOff x="15746042" y="4691142"/>
              <a:chExt cx="2900218" cy="1354645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5746042" y="4691142"/>
                <a:ext cx="2900218" cy="1354645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5981336" y="6596058"/>
              <a:ext cx="1814916" cy="847718"/>
              <a:chOff x="15981336" y="6596058"/>
              <a:chExt cx="1814916" cy="847718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5981336" y="6596058"/>
                <a:ext cx="1814916" cy="847718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>
              <a:off x="-546531" y="218487"/>
              <a:ext cx="3146598" cy="1469725"/>
              <a:chOff x="-546531" y="218487"/>
              <a:chExt cx="3146598" cy="1469725"/>
            </a:xfrm>
          </p:grpSpPr>
          <p:pic>
            <p:nvPicPr>
              <p:cNvPr id="13" name="Object 12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-546531" y="218487"/>
                <a:ext cx="3146598" cy="1469725"/>
              </a:xfrm>
              <a:prstGeom prst="rect">
                <a:avLst/>
              </a:prstGeom>
            </p:spPr>
          </p:pic>
        </p:grpSp>
      </p:grpSp>
      <p:grpSp>
        <p:nvGrpSpPr>
          <p:cNvPr id="1006" name="그룹 1006"/>
          <p:cNvGrpSpPr/>
          <p:nvPr/>
        </p:nvGrpSpPr>
        <p:grpSpPr>
          <a:xfrm>
            <a:off x="2927074" y="2036975"/>
            <a:ext cx="12619151" cy="8420168"/>
            <a:chOff x="2927074" y="2036975"/>
            <a:chExt cx="12619151" cy="8420168"/>
          </a:xfrm>
        </p:grpSpPr>
        <p:grpSp>
          <p:nvGrpSpPr>
            <p:cNvPr id="1007" name="그룹 1007"/>
            <p:cNvGrpSpPr/>
            <p:nvPr/>
          </p:nvGrpSpPr>
          <p:grpSpPr>
            <a:xfrm>
              <a:off x="-699632" y="5898975"/>
              <a:ext cx="8184874" cy="931461"/>
              <a:chOff x="-699632" y="5898975"/>
              <a:chExt cx="8184874" cy="931461"/>
            </a:xfrm>
          </p:grpSpPr>
          <p:pic>
            <p:nvPicPr>
              <p:cNvPr id="18" name="Object 17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 rot="-5400000">
                <a:off x="-699632" y="5898975"/>
                <a:ext cx="8184874" cy="931461"/>
              </a:xfrm>
              <a:prstGeom prst="rect">
                <a:avLst/>
              </a:prstGeom>
            </p:spPr>
          </p:pic>
        </p:grpSp>
        <p:grpSp>
          <p:nvGrpSpPr>
            <p:cNvPr id="1008" name="그룹 1008"/>
            <p:cNvGrpSpPr/>
            <p:nvPr/>
          </p:nvGrpSpPr>
          <p:grpSpPr>
            <a:xfrm>
              <a:off x="10870411" y="5781328"/>
              <a:ext cx="8420168" cy="931461"/>
              <a:chOff x="10870411" y="5781328"/>
              <a:chExt cx="8420168" cy="931461"/>
            </a:xfrm>
          </p:grpSpPr>
          <p:pic>
            <p:nvPicPr>
              <p:cNvPr id="21" name="Object 20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-5400000">
                <a:off x="10870411" y="5781328"/>
                <a:ext cx="8420168" cy="931461"/>
              </a:xfrm>
              <a:prstGeom prst="rect">
                <a:avLst/>
              </a:prstGeom>
            </p:spPr>
          </p:pic>
        </p:grpSp>
      </p:grpSp>
      <p:grpSp>
        <p:nvGrpSpPr>
          <p:cNvPr id="1009" name="그룹 1009"/>
          <p:cNvGrpSpPr/>
          <p:nvPr/>
        </p:nvGrpSpPr>
        <p:grpSpPr>
          <a:xfrm>
            <a:off x="1030808" y="632572"/>
            <a:ext cx="16190476" cy="2157418"/>
            <a:chOff x="1030808" y="632572"/>
            <a:chExt cx="16190476" cy="2157418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0808" y="632572"/>
              <a:ext cx="16190476" cy="2157418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9402829" y="3028571"/>
            <a:ext cx="7744546" cy="6536561"/>
            <a:chOff x="9402829" y="3028571"/>
            <a:chExt cx="7744546" cy="6536561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02829" y="3028571"/>
              <a:ext cx="7744546" cy="6536561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030808" y="3028571"/>
            <a:ext cx="7959668" cy="6536561"/>
            <a:chOff x="1030808" y="3028571"/>
            <a:chExt cx="7959668" cy="6536561"/>
          </a:xfrm>
        </p:grpSpPr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30808" y="3028571"/>
              <a:ext cx="7959668" cy="6536561"/>
            </a:xfrm>
            <a:prstGeom prst="rect">
              <a:avLst/>
            </a:prstGeom>
          </p:spPr>
        </p:pic>
      </p:grpSp>
      <p:pic>
        <p:nvPicPr>
          <p:cNvPr id="33" name="Object 3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176606" y="190843"/>
            <a:ext cx="12568737" cy="4279003"/>
          </a:xfrm>
          <a:prstGeom prst="rect">
            <a:avLst/>
          </a:prstGeom>
        </p:spPr>
      </p:pic>
      <p:pic>
        <p:nvPicPr>
          <p:cNvPr id="34" name="Object 3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288616" y="-80626"/>
            <a:ext cx="5322083" cy="1092455"/>
          </a:xfrm>
          <a:prstGeom prst="rect">
            <a:avLst/>
          </a:prstGeom>
        </p:spPr>
      </p:pic>
      <p:pic>
        <p:nvPicPr>
          <p:cNvPr id="35" name="Object 3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496306" y="3070782"/>
            <a:ext cx="7578422" cy="2400546"/>
          </a:xfrm>
          <a:prstGeom prst="rect">
            <a:avLst/>
          </a:prstGeom>
        </p:spPr>
      </p:pic>
      <p:pic>
        <p:nvPicPr>
          <p:cNvPr id="36" name="Object 35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536306" y="6604327"/>
            <a:ext cx="7882632" cy="3124184"/>
          </a:xfrm>
          <a:prstGeom prst="rect">
            <a:avLst/>
          </a:prstGeom>
        </p:spPr>
      </p:pic>
      <p:pic>
        <p:nvPicPr>
          <p:cNvPr id="37" name="Object 3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519259" y="5067811"/>
            <a:ext cx="3965118" cy="175888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6E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546531" y="218487"/>
            <a:ext cx="19197334" cy="7234714"/>
            <a:chOff x="-546531" y="218487"/>
            <a:chExt cx="19197334" cy="7234714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268908" y="2793376"/>
              <a:ext cx="1712583" cy="799920"/>
              <a:chOff x="268908" y="2793376"/>
              <a:chExt cx="1712583" cy="799920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68908" y="2793376"/>
                <a:ext cx="1712583" cy="799920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5746042" y="4691142"/>
              <a:ext cx="2900218" cy="1354645"/>
              <a:chOff x="15746042" y="4691142"/>
              <a:chExt cx="2900218" cy="1354645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5746042" y="4691142"/>
                <a:ext cx="2900218" cy="1354645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5981336" y="6596058"/>
              <a:ext cx="1814916" cy="847718"/>
              <a:chOff x="15981336" y="6596058"/>
              <a:chExt cx="1814916" cy="847718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5981336" y="6596058"/>
                <a:ext cx="1814916" cy="847718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>
              <a:off x="-546531" y="218487"/>
              <a:ext cx="3146598" cy="1469725"/>
              <a:chOff x="-546531" y="218487"/>
              <a:chExt cx="3146598" cy="1469725"/>
            </a:xfrm>
          </p:grpSpPr>
          <p:pic>
            <p:nvPicPr>
              <p:cNvPr id="13" name="Object 12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-546531" y="218487"/>
                <a:ext cx="3146598" cy="1469725"/>
              </a:xfrm>
              <a:prstGeom prst="rect">
                <a:avLst/>
              </a:prstGeom>
            </p:spPr>
          </p:pic>
        </p:grpSp>
      </p:grpSp>
      <p:grpSp>
        <p:nvGrpSpPr>
          <p:cNvPr id="1006" name="그룹 1006"/>
          <p:cNvGrpSpPr/>
          <p:nvPr/>
        </p:nvGrpSpPr>
        <p:grpSpPr>
          <a:xfrm>
            <a:off x="2927074" y="2036975"/>
            <a:ext cx="12619151" cy="8420168"/>
            <a:chOff x="2927074" y="2036975"/>
            <a:chExt cx="12619151" cy="8420168"/>
          </a:xfrm>
        </p:grpSpPr>
        <p:grpSp>
          <p:nvGrpSpPr>
            <p:cNvPr id="1007" name="그룹 1007"/>
            <p:cNvGrpSpPr/>
            <p:nvPr/>
          </p:nvGrpSpPr>
          <p:grpSpPr>
            <a:xfrm>
              <a:off x="-699632" y="5898975"/>
              <a:ext cx="8184874" cy="931461"/>
              <a:chOff x="-699632" y="5898975"/>
              <a:chExt cx="8184874" cy="931461"/>
            </a:xfrm>
          </p:grpSpPr>
          <p:pic>
            <p:nvPicPr>
              <p:cNvPr id="18" name="Object 17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 rot="-5400000">
                <a:off x="-699632" y="5898975"/>
                <a:ext cx="8184874" cy="931461"/>
              </a:xfrm>
              <a:prstGeom prst="rect">
                <a:avLst/>
              </a:prstGeom>
            </p:spPr>
          </p:pic>
        </p:grpSp>
        <p:grpSp>
          <p:nvGrpSpPr>
            <p:cNvPr id="1008" name="그룹 1008"/>
            <p:cNvGrpSpPr/>
            <p:nvPr/>
          </p:nvGrpSpPr>
          <p:grpSpPr>
            <a:xfrm>
              <a:off x="10870411" y="5781328"/>
              <a:ext cx="8420168" cy="931461"/>
              <a:chOff x="10870411" y="5781328"/>
              <a:chExt cx="8420168" cy="931461"/>
            </a:xfrm>
          </p:grpSpPr>
          <p:pic>
            <p:nvPicPr>
              <p:cNvPr id="21" name="Object 20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-5400000">
                <a:off x="10870411" y="5781328"/>
                <a:ext cx="8420168" cy="931461"/>
              </a:xfrm>
              <a:prstGeom prst="rect">
                <a:avLst/>
              </a:prstGeom>
            </p:spPr>
          </p:pic>
        </p:grpSp>
      </p:grpSp>
      <p:grpSp>
        <p:nvGrpSpPr>
          <p:cNvPr id="1009" name="그룹 1009"/>
          <p:cNvGrpSpPr/>
          <p:nvPr/>
        </p:nvGrpSpPr>
        <p:grpSpPr>
          <a:xfrm>
            <a:off x="1030808" y="632572"/>
            <a:ext cx="16190476" cy="2157418"/>
            <a:chOff x="1030808" y="632572"/>
            <a:chExt cx="16190476" cy="2157418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0808" y="632572"/>
              <a:ext cx="16190476" cy="2157418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9402829" y="3028571"/>
            <a:ext cx="7744546" cy="6536561"/>
            <a:chOff x="9402829" y="3028571"/>
            <a:chExt cx="7744546" cy="6536561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02829" y="3028571"/>
              <a:ext cx="7744546" cy="6536561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030808" y="3028571"/>
            <a:ext cx="7959668" cy="6536561"/>
            <a:chOff x="1030808" y="3028571"/>
            <a:chExt cx="7959668" cy="6536561"/>
          </a:xfrm>
        </p:grpSpPr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30808" y="3028571"/>
              <a:ext cx="7959668" cy="6536561"/>
            </a:xfrm>
            <a:prstGeom prst="rect">
              <a:avLst/>
            </a:prstGeom>
          </p:spPr>
        </p:pic>
      </p:grpSp>
      <p:pic>
        <p:nvPicPr>
          <p:cNvPr id="33" name="Object 3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176606" y="190843"/>
            <a:ext cx="12568737" cy="4279003"/>
          </a:xfrm>
          <a:prstGeom prst="rect">
            <a:avLst/>
          </a:prstGeom>
        </p:spPr>
      </p:pic>
      <p:pic>
        <p:nvPicPr>
          <p:cNvPr id="34" name="Object 3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288616" y="-80626"/>
            <a:ext cx="5322083" cy="1092455"/>
          </a:xfrm>
          <a:prstGeom prst="rect">
            <a:avLst/>
          </a:prstGeom>
        </p:spPr>
      </p:pic>
      <p:pic>
        <p:nvPicPr>
          <p:cNvPr id="35" name="Object 3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496306" y="3070782"/>
            <a:ext cx="7754937" cy="3905318"/>
          </a:xfrm>
          <a:prstGeom prst="rect">
            <a:avLst/>
          </a:prstGeom>
        </p:spPr>
      </p:pic>
      <p:pic>
        <p:nvPicPr>
          <p:cNvPr id="36" name="Object 35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496306" y="6496382"/>
            <a:ext cx="7726451" cy="247436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6E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546531" y="218487"/>
            <a:ext cx="19197334" cy="7234714"/>
            <a:chOff x="-546531" y="218487"/>
            <a:chExt cx="19197334" cy="7234714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268908" y="2793376"/>
              <a:ext cx="1712583" cy="799920"/>
              <a:chOff x="268908" y="2793376"/>
              <a:chExt cx="1712583" cy="799920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68908" y="2793376"/>
                <a:ext cx="1712583" cy="799920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5746042" y="4691142"/>
              <a:ext cx="2900218" cy="1354645"/>
              <a:chOff x="15746042" y="4691142"/>
              <a:chExt cx="2900218" cy="1354645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5746042" y="4691142"/>
                <a:ext cx="2900218" cy="1354645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5981336" y="6596058"/>
              <a:ext cx="1814916" cy="847718"/>
              <a:chOff x="15981336" y="6596058"/>
              <a:chExt cx="1814916" cy="847718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5981336" y="6596058"/>
                <a:ext cx="1814916" cy="847718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>
              <a:off x="-546531" y="218487"/>
              <a:ext cx="3146598" cy="1469725"/>
              <a:chOff x="-546531" y="218487"/>
              <a:chExt cx="3146598" cy="1469725"/>
            </a:xfrm>
          </p:grpSpPr>
          <p:pic>
            <p:nvPicPr>
              <p:cNvPr id="13" name="Object 12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-546531" y="218487"/>
                <a:ext cx="3146598" cy="1469725"/>
              </a:xfrm>
              <a:prstGeom prst="rect">
                <a:avLst/>
              </a:prstGeom>
            </p:spPr>
          </p:pic>
        </p:grpSp>
      </p:grpSp>
      <p:grpSp>
        <p:nvGrpSpPr>
          <p:cNvPr id="1006" name="그룹 1006"/>
          <p:cNvGrpSpPr/>
          <p:nvPr/>
        </p:nvGrpSpPr>
        <p:grpSpPr>
          <a:xfrm>
            <a:off x="2927074" y="2036975"/>
            <a:ext cx="12619151" cy="8420168"/>
            <a:chOff x="2927074" y="2036975"/>
            <a:chExt cx="12619151" cy="8420168"/>
          </a:xfrm>
        </p:grpSpPr>
        <p:grpSp>
          <p:nvGrpSpPr>
            <p:cNvPr id="1007" name="그룹 1007"/>
            <p:cNvGrpSpPr/>
            <p:nvPr/>
          </p:nvGrpSpPr>
          <p:grpSpPr>
            <a:xfrm>
              <a:off x="-699632" y="5898975"/>
              <a:ext cx="8184874" cy="931461"/>
              <a:chOff x="-699632" y="5898975"/>
              <a:chExt cx="8184874" cy="931461"/>
            </a:xfrm>
          </p:grpSpPr>
          <p:pic>
            <p:nvPicPr>
              <p:cNvPr id="18" name="Object 17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 rot="-5400000">
                <a:off x="-699632" y="5898975"/>
                <a:ext cx="8184874" cy="931461"/>
              </a:xfrm>
              <a:prstGeom prst="rect">
                <a:avLst/>
              </a:prstGeom>
            </p:spPr>
          </p:pic>
        </p:grpSp>
        <p:grpSp>
          <p:nvGrpSpPr>
            <p:cNvPr id="1008" name="그룹 1008"/>
            <p:cNvGrpSpPr/>
            <p:nvPr/>
          </p:nvGrpSpPr>
          <p:grpSpPr>
            <a:xfrm>
              <a:off x="10870411" y="5781328"/>
              <a:ext cx="8420168" cy="931461"/>
              <a:chOff x="10870411" y="5781328"/>
              <a:chExt cx="8420168" cy="931461"/>
            </a:xfrm>
          </p:grpSpPr>
          <p:pic>
            <p:nvPicPr>
              <p:cNvPr id="21" name="Object 20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-5400000">
                <a:off x="10870411" y="5781328"/>
                <a:ext cx="8420168" cy="931461"/>
              </a:xfrm>
              <a:prstGeom prst="rect">
                <a:avLst/>
              </a:prstGeom>
            </p:spPr>
          </p:pic>
        </p:grpSp>
      </p:grpSp>
      <p:grpSp>
        <p:nvGrpSpPr>
          <p:cNvPr id="1009" name="그룹 1009"/>
          <p:cNvGrpSpPr/>
          <p:nvPr/>
        </p:nvGrpSpPr>
        <p:grpSpPr>
          <a:xfrm>
            <a:off x="1030808" y="632572"/>
            <a:ext cx="16190476" cy="2157418"/>
            <a:chOff x="1030808" y="632572"/>
            <a:chExt cx="16190476" cy="2157418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0808" y="632572"/>
              <a:ext cx="16190476" cy="2157418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9402829" y="3028571"/>
            <a:ext cx="7744546" cy="6536561"/>
            <a:chOff x="9402829" y="3028571"/>
            <a:chExt cx="7744546" cy="6536561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02829" y="3028571"/>
              <a:ext cx="7744546" cy="6536561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030808" y="3028571"/>
            <a:ext cx="7959668" cy="6536561"/>
            <a:chOff x="1030808" y="3028571"/>
            <a:chExt cx="7959668" cy="6536561"/>
          </a:xfrm>
        </p:grpSpPr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30808" y="3028571"/>
              <a:ext cx="7959668" cy="6536561"/>
            </a:xfrm>
            <a:prstGeom prst="rect">
              <a:avLst/>
            </a:prstGeom>
          </p:spPr>
        </p:pic>
      </p:grpSp>
      <p:pic>
        <p:nvPicPr>
          <p:cNvPr id="33" name="Object 3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176606" y="190843"/>
            <a:ext cx="12568737" cy="4279003"/>
          </a:xfrm>
          <a:prstGeom prst="rect">
            <a:avLst/>
          </a:prstGeom>
        </p:spPr>
      </p:pic>
      <p:pic>
        <p:nvPicPr>
          <p:cNvPr id="34" name="Object 3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288616" y="-80626"/>
            <a:ext cx="5322083" cy="1092455"/>
          </a:xfrm>
          <a:prstGeom prst="rect">
            <a:avLst/>
          </a:prstGeom>
        </p:spPr>
      </p:pic>
      <p:pic>
        <p:nvPicPr>
          <p:cNvPr id="35" name="Object 3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496306" y="3070782"/>
            <a:ext cx="4785727" cy="2474365"/>
          </a:xfrm>
          <a:prstGeom prst="rect">
            <a:avLst/>
          </a:prstGeom>
        </p:spPr>
      </p:pic>
      <p:pic>
        <p:nvPicPr>
          <p:cNvPr id="36" name="Object 35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505830" y="5606232"/>
            <a:ext cx="8036680" cy="38403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6E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546531" y="218487"/>
            <a:ext cx="19197334" cy="7234714"/>
            <a:chOff x="-546531" y="218487"/>
            <a:chExt cx="19197334" cy="7234714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268908" y="2793376"/>
              <a:ext cx="1712583" cy="799920"/>
              <a:chOff x="268908" y="2793376"/>
              <a:chExt cx="1712583" cy="799920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68908" y="2793376"/>
                <a:ext cx="1712583" cy="799920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5746042" y="4691142"/>
              <a:ext cx="2900218" cy="1354645"/>
              <a:chOff x="15746042" y="4691142"/>
              <a:chExt cx="2900218" cy="1354645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5746042" y="4691142"/>
                <a:ext cx="2900218" cy="1354645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5981336" y="6596058"/>
              <a:ext cx="1814916" cy="847718"/>
              <a:chOff x="15981336" y="6596058"/>
              <a:chExt cx="1814916" cy="847718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5981336" y="6596058"/>
                <a:ext cx="1814916" cy="847718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>
              <a:off x="-546531" y="218487"/>
              <a:ext cx="3146598" cy="1469725"/>
              <a:chOff x="-546531" y="218487"/>
              <a:chExt cx="3146598" cy="1469725"/>
            </a:xfrm>
          </p:grpSpPr>
          <p:pic>
            <p:nvPicPr>
              <p:cNvPr id="13" name="Object 12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-546531" y="218487"/>
                <a:ext cx="3146598" cy="1469725"/>
              </a:xfrm>
              <a:prstGeom prst="rect">
                <a:avLst/>
              </a:prstGeom>
            </p:spPr>
          </p:pic>
        </p:grpSp>
      </p:grpSp>
      <p:grpSp>
        <p:nvGrpSpPr>
          <p:cNvPr id="1006" name="그룹 1006"/>
          <p:cNvGrpSpPr/>
          <p:nvPr/>
        </p:nvGrpSpPr>
        <p:grpSpPr>
          <a:xfrm>
            <a:off x="2833281" y="1991931"/>
            <a:ext cx="12619151" cy="8420168"/>
            <a:chOff x="2833281" y="1991931"/>
            <a:chExt cx="12619151" cy="8420168"/>
          </a:xfrm>
        </p:grpSpPr>
        <p:grpSp>
          <p:nvGrpSpPr>
            <p:cNvPr id="1007" name="그룹 1007"/>
            <p:cNvGrpSpPr/>
            <p:nvPr/>
          </p:nvGrpSpPr>
          <p:grpSpPr>
            <a:xfrm>
              <a:off x="-793425" y="5853932"/>
              <a:ext cx="8184874" cy="931461"/>
              <a:chOff x="-793425" y="5853932"/>
              <a:chExt cx="8184874" cy="931461"/>
            </a:xfrm>
          </p:grpSpPr>
          <p:pic>
            <p:nvPicPr>
              <p:cNvPr id="18" name="Object 17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 rot="-5400000">
                <a:off x="-793425" y="5853932"/>
                <a:ext cx="8184874" cy="931461"/>
              </a:xfrm>
              <a:prstGeom prst="rect">
                <a:avLst/>
              </a:prstGeom>
            </p:spPr>
          </p:pic>
        </p:grpSp>
        <p:grpSp>
          <p:nvGrpSpPr>
            <p:cNvPr id="1008" name="그룹 1008"/>
            <p:cNvGrpSpPr/>
            <p:nvPr/>
          </p:nvGrpSpPr>
          <p:grpSpPr>
            <a:xfrm>
              <a:off x="10776618" y="5736285"/>
              <a:ext cx="8420168" cy="931461"/>
              <a:chOff x="10776618" y="5736285"/>
              <a:chExt cx="8420168" cy="931461"/>
            </a:xfrm>
          </p:grpSpPr>
          <p:pic>
            <p:nvPicPr>
              <p:cNvPr id="21" name="Object 20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-5400000">
                <a:off x="10776618" y="5736285"/>
                <a:ext cx="8420168" cy="931461"/>
              </a:xfrm>
              <a:prstGeom prst="rect">
                <a:avLst/>
              </a:prstGeom>
            </p:spPr>
          </p:pic>
        </p:grpSp>
      </p:grpSp>
      <p:grpSp>
        <p:nvGrpSpPr>
          <p:cNvPr id="1009" name="그룹 1009"/>
          <p:cNvGrpSpPr/>
          <p:nvPr/>
        </p:nvGrpSpPr>
        <p:grpSpPr>
          <a:xfrm>
            <a:off x="1047619" y="632572"/>
            <a:ext cx="16190476" cy="2157418"/>
            <a:chOff x="1047619" y="632572"/>
            <a:chExt cx="16190476" cy="2157418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47619" y="632572"/>
              <a:ext cx="16190476" cy="2157418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047619" y="3017927"/>
            <a:ext cx="16190476" cy="1478075"/>
            <a:chOff x="1047619" y="3017927"/>
            <a:chExt cx="16190476" cy="1478075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47619" y="3017927"/>
              <a:ext cx="16190476" cy="1478075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047619" y="8135966"/>
            <a:ext cx="16190476" cy="1478075"/>
            <a:chOff x="1047619" y="8135966"/>
            <a:chExt cx="16190476" cy="1478075"/>
          </a:xfrm>
        </p:grpSpPr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47619" y="8135966"/>
              <a:ext cx="16190476" cy="1478075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047619" y="6429953"/>
            <a:ext cx="16190476" cy="1478075"/>
            <a:chOff x="1047619" y="6429953"/>
            <a:chExt cx="16190476" cy="1478075"/>
          </a:xfrm>
        </p:grpSpPr>
        <p:pic>
          <p:nvPicPr>
            <p:cNvPr id="34" name="Object 3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47619" y="6429953"/>
              <a:ext cx="16190476" cy="1478075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1047619" y="4723940"/>
            <a:ext cx="16190476" cy="1478075"/>
            <a:chOff x="1047619" y="4723940"/>
            <a:chExt cx="16190476" cy="1478075"/>
          </a:xfrm>
        </p:grpSpPr>
        <p:pic>
          <p:nvPicPr>
            <p:cNvPr id="37" name="Object 36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47619" y="4723940"/>
              <a:ext cx="16190476" cy="1478075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13089524" y="4822314"/>
            <a:ext cx="6171429" cy="6171429"/>
            <a:chOff x="13089524" y="4822314"/>
            <a:chExt cx="6171429" cy="6171429"/>
          </a:xfrm>
        </p:grpSpPr>
        <p:pic>
          <p:nvPicPr>
            <p:cNvPr id="40" name="Object 39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089524" y="4822314"/>
              <a:ext cx="6171429" cy="6171429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4257" y="747120"/>
            <a:ext cx="6171429" cy="5339326"/>
            <a:chOff x="4257" y="747120"/>
            <a:chExt cx="6171429" cy="5339326"/>
          </a:xfrm>
        </p:grpSpPr>
        <p:pic>
          <p:nvPicPr>
            <p:cNvPr id="43" name="Object 42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-960000">
              <a:off x="4257" y="747120"/>
              <a:ext cx="6171429" cy="5339326"/>
            </a:xfrm>
            <a:prstGeom prst="rect">
              <a:avLst/>
            </a:prstGeom>
          </p:spPr>
        </p:pic>
      </p:grpSp>
      <p:pic>
        <p:nvPicPr>
          <p:cNvPr id="45" name="Object 44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445737" y="2958882"/>
            <a:ext cx="17169711" cy="2049502"/>
          </a:xfrm>
          <a:prstGeom prst="rect">
            <a:avLst/>
          </a:prstGeom>
        </p:spPr>
      </p:pic>
      <p:pic>
        <p:nvPicPr>
          <p:cNvPr id="46" name="Object 45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1226452" y="4664891"/>
            <a:ext cx="17477178" cy="2049502"/>
          </a:xfrm>
          <a:prstGeom prst="rect">
            <a:avLst/>
          </a:prstGeom>
        </p:spPr>
      </p:pic>
      <p:pic>
        <p:nvPicPr>
          <p:cNvPr id="47" name="Object 46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380453" y="6370901"/>
            <a:ext cx="14851559" cy="2049502"/>
          </a:xfrm>
          <a:prstGeom prst="rect">
            <a:avLst/>
          </a:prstGeom>
        </p:spPr>
      </p:pic>
      <p:pic>
        <p:nvPicPr>
          <p:cNvPr id="48" name="Object 47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123548" y="8076920"/>
            <a:ext cx="15174654" cy="2049502"/>
          </a:xfrm>
          <a:prstGeom prst="rect">
            <a:avLst/>
          </a:prstGeom>
        </p:spPr>
      </p:pic>
      <p:pic>
        <p:nvPicPr>
          <p:cNvPr id="49" name="Object 48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66660" y="-100749"/>
            <a:ext cx="17048407" cy="505767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6E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546531" y="218487"/>
            <a:ext cx="19197334" cy="7234714"/>
            <a:chOff x="-546531" y="218487"/>
            <a:chExt cx="19197334" cy="7234714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268908" y="2793376"/>
              <a:ext cx="1712583" cy="799920"/>
              <a:chOff x="268908" y="2793376"/>
              <a:chExt cx="1712583" cy="799920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68908" y="2793376"/>
                <a:ext cx="1712583" cy="799920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5746042" y="4691142"/>
              <a:ext cx="2900218" cy="1354645"/>
              <a:chOff x="15746042" y="4691142"/>
              <a:chExt cx="2900218" cy="1354645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5746042" y="4691142"/>
                <a:ext cx="2900218" cy="1354645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5981336" y="6596058"/>
              <a:ext cx="1814916" cy="847718"/>
              <a:chOff x="15981336" y="6596058"/>
              <a:chExt cx="1814916" cy="847718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5981336" y="6596058"/>
                <a:ext cx="1814916" cy="847718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>
              <a:off x="-546531" y="218487"/>
              <a:ext cx="3146598" cy="1469725"/>
              <a:chOff x="-546531" y="218487"/>
              <a:chExt cx="3146598" cy="1469725"/>
            </a:xfrm>
          </p:grpSpPr>
          <p:pic>
            <p:nvPicPr>
              <p:cNvPr id="13" name="Object 12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-546531" y="218487"/>
                <a:ext cx="3146598" cy="1469725"/>
              </a:xfrm>
              <a:prstGeom prst="rect">
                <a:avLst/>
              </a:prstGeom>
            </p:spPr>
          </p:pic>
        </p:grpSp>
      </p:grpSp>
      <p:grpSp>
        <p:nvGrpSpPr>
          <p:cNvPr id="1006" name="그룹 1006"/>
          <p:cNvGrpSpPr/>
          <p:nvPr/>
        </p:nvGrpSpPr>
        <p:grpSpPr>
          <a:xfrm>
            <a:off x="2927074" y="2036975"/>
            <a:ext cx="12619151" cy="8420168"/>
            <a:chOff x="2927074" y="2036975"/>
            <a:chExt cx="12619151" cy="8420168"/>
          </a:xfrm>
        </p:grpSpPr>
        <p:grpSp>
          <p:nvGrpSpPr>
            <p:cNvPr id="1007" name="그룹 1007"/>
            <p:cNvGrpSpPr/>
            <p:nvPr/>
          </p:nvGrpSpPr>
          <p:grpSpPr>
            <a:xfrm>
              <a:off x="-699632" y="5898975"/>
              <a:ext cx="8184874" cy="931461"/>
              <a:chOff x="-699632" y="5898975"/>
              <a:chExt cx="8184874" cy="931461"/>
            </a:xfrm>
          </p:grpSpPr>
          <p:pic>
            <p:nvPicPr>
              <p:cNvPr id="18" name="Object 17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 rot="-5400000">
                <a:off x="-699632" y="5898975"/>
                <a:ext cx="8184874" cy="931461"/>
              </a:xfrm>
              <a:prstGeom prst="rect">
                <a:avLst/>
              </a:prstGeom>
            </p:spPr>
          </p:pic>
        </p:grpSp>
        <p:grpSp>
          <p:nvGrpSpPr>
            <p:cNvPr id="1008" name="그룹 1008"/>
            <p:cNvGrpSpPr/>
            <p:nvPr/>
          </p:nvGrpSpPr>
          <p:grpSpPr>
            <a:xfrm>
              <a:off x="10870411" y="5781328"/>
              <a:ext cx="8420168" cy="931461"/>
              <a:chOff x="10870411" y="5781328"/>
              <a:chExt cx="8420168" cy="931461"/>
            </a:xfrm>
          </p:grpSpPr>
          <p:pic>
            <p:nvPicPr>
              <p:cNvPr id="21" name="Object 20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-5400000">
                <a:off x="10870411" y="5781328"/>
                <a:ext cx="8420168" cy="931461"/>
              </a:xfrm>
              <a:prstGeom prst="rect">
                <a:avLst/>
              </a:prstGeom>
            </p:spPr>
          </p:pic>
        </p:grpSp>
      </p:grpSp>
      <p:grpSp>
        <p:nvGrpSpPr>
          <p:cNvPr id="1009" name="그룹 1009"/>
          <p:cNvGrpSpPr/>
          <p:nvPr/>
        </p:nvGrpSpPr>
        <p:grpSpPr>
          <a:xfrm>
            <a:off x="1030808" y="632572"/>
            <a:ext cx="16190476" cy="2157418"/>
            <a:chOff x="1030808" y="632572"/>
            <a:chExt cx="16190476" cy="2157418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0808" y="632572"/>
              <a:ext cx="16190476" cy="2157418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9402829" y="3028571"/>
            <a:ext cx="7744546" cy="6536561"/>
            <a:chOff x="9402829" y="3028571"/>
            <a:chExt cx="7744546" cy="6536561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02829" y="3028571"/>
              <a:ext cx="7744546" cy="6536561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030808" y="3028571"/>
            <a:ext cx="7959668" cy="6536561"/>
            <a:chOff x="1030808" y="3028571"/>
            <a:chExt cx="7959668" cy="6536561"/>
          </a:xfrm>
        </p:grpSpPr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30808" y="3028571"/>
              <a:ext cx="7959668" cy="6536561"/>
            </a:xfrm>
            <a:prstGeom prst="rect">
              <a:avLst/>
            </a:prstGeom>
          </p:spPr>
        </p:pic>
      </p:grpSp>
      <p:pic>
        <p:nvPicPr>
          <p:cNvPr id="33" name="Object 3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186130" y="190843"/>
            <a:ext cx="11420089" cy="4279003"/>
          </a:xfrm>
          <a:prstGeom prst="rect">
            <a:avLst/>
          </a:prstGeom>
        </p:spPr>
      </p:pic>
      <p:pic>
        <p:nvPicPr>
          <p:cNvPr id="34" name="Object 3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288616" y="-80626"/>
            <a:ext cx="5322083" cy="1092455"/>
          </a:xfrm>
          <a:prstGeom prst="rect">
            <a:avLst/>
          </a:prstGeom>
        </p:spPr>
      </p:pic>
      <p:pic>
        <p:nvPicPr>
          <p:cNvPr id="35" name="Object 3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496306" y="3032221"/>
            <a:ext cx="8103965" cy="2551489"/>
          </a:xfrm>
          <a:prstGeom prst="rect">
            <a:avLst/>
          </a:prstGeom>
        </p:spPr>
      </p:pic>
      <p:pic>
        <p:nvPicPr>
          <p:cNvPr id="36" name="Object 35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505830" y="5549078"/>
            <a:ext cx="7785727" cy="384037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6E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546531" y="218487"/>
            <a:ext cx="19197334" cy="7234714"/>
            <a:chOff x="-546531" y="218487"/>
            <a:chExt cx="19197334" cy="7234714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268908" y="2793376"/>
              <a:ext cx="1712583" cy="799920"/>
              <a:chOff x="268908" y="2793376"/>
              <a:chExt cx="1712583" cy="799920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68908" y="2793376"/>
                <a:ext cx="1712583" cy="799920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5746042" y="4691142"/>
              <a:ext cx="2900218" cy="1354645"/>
              <a:chOff x="15746042" y="4691142"/>
              <a:chExt cx="2900218" cy="1354645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5746042" y="4691142"/>
                <a:ext cx="2900218" cy="1354645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5981336" y="6596058"/>
              <a:ext cx="1814916" cy="847718"/>
              <a:chOff x="15981336" y="6596058"/>
              <a:chExt cx="1814916" cy="847718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5981336" y="6596058"/>
                <a:ext cx="1814916" cy="847718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>
              <a:off x="-546531" y="218487"/>
              <a:ext cx="3146598" cy="1469725"/>
              <a:chOff x="-546531" y="218487"/>
              <a:chExt cx="3146598" cy="1469725"/>
            </a:xfrm>
          </p:grpSpPr>
          <p:pic>
            <p:nvPicPr>
              <p:cNvPr id="13" name="Object 12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-546531" y="218487"/>
                <a:ext cx="3146598" cy="1469725"/>
              </a:xfrm>
              <a:prstGeom prst="rect">
                <a:avLst/>
              </a:prstGeom>
            </p:spPr>
          </p:pic>
        </p:grpSp>
      </p:grpSp>
      <p:grpSp>
        <p:nvGrpSpPr>
          <p:cNvPr id="1006" name="그룹 1006"/>
          <p:cNvGrpSpPr/>
          <p:nvPr/>
        </p:nvGrpSpPr>
        <p:grpSpPr>
          <a:xfrm>
            <a:off x="2927074" y="2036975"/>
            <a:ext cx="12619151" cy="8420168"/>
            <a:chOff x="2927074" y="2036975"/>
            <a:chExt cx="12619151" cy="8420168"/>
          </a:xfrm>
        </p:grpSpPr>
        <p:grpSp>
          <p:nvGrpSpPr>
            <p:cNvPr id="1007" name="그룹 1007"/>
            <p:cNvGrpSpPr/>
            <p:nvPr/>
          </p:nvGrpSpPr>
          <p:grpSpPr>
            <a:xfrm>
              <a:off x="-699632" y="5898975"/>
              <a:ext cx="8184874" cy="931461"/>
              <a:chOff x="-699632" y="5898975"/>
              <a:chExt cx="8184874" cy="931461"/>
            </a:xfrm>
          </p:grpSpPr>
          <p:pic>
            <p:nvPicPr>
              <p:cNvPr id="18" name="Object 17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 rot="-5400000">
                <a:off x="-699632" y="5898975"/>
                <a:ext cx="8184874" cy="931461"/>
              </a:xfrm>
              <a:prstGeom prst="rect">
                <a:avLst/>
              </a:prstGeom>
            </p:spPr>
          </p:pic>
        </p:grpSp>
        <p:grpSp>
          <p:nvGrpSpPr>
            <p:cNvPr id="1008" name="그룹 1008"/>
            <p:cNvGrpSpPr/>
            <p:nvPr/>
          </p:nvGrpSpPr>
          <p:grpSpPr>
            <a:xfrm>
              <a:off x="10870411" y="5781328"/>
              <a:ext cx="8420168" cy="931461"/>
              <a:chOff x="10870411" y="5781328"/>
              <a:chExt cx="8420168" cy="931461"/>
            </a:xfrm>
          </p:grpSpPr>
          <p:pic>
            <p:nvPicPr>
              <p:cNvPr id="21" name="Object 20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-5400000">
                <a:off x="10870411" y="5781328"/>
                <a:ext cx="8420168" cy="931461"/>
              </a:xfrm>
              <a:prstGeom prst="rect">
                <a:avLst/>
              </a:prstGeom>
            </p:spPr>
          </p:pic>
        </p:grpSp>
      </p:grpSp>
      <p:grpSp>
        <p:nvGrpSpPr>
          <p:cNvPr id="1009" name="그룹 1009"/>
          <p:cNvGrpSpPr/>
          <p:nvPr/>
        </p:nvGrpSpPr>
        <p:grpSpPr>
          <a:xfrm>
            <a:off x="1030808" y="632572"/>
            <a:ext cx="16190476" cy="2157418"/>
            <a:chOff x="1030808" y="632572"/>
            <a:chExt cx="16190476" cy="2157418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0808" y="632572"/>
              <a:ext cx="16190476" cy="2157418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9402829" y="3028571"/>
            <a:ext cx="7744546" cy="6536561"/>
            <a:chOff x="9402829" y="3028571"/>
            <a:chExt cx="7744546" cy="6536561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02829" y="3028571"/>
              <a:ext cx="7744546" cy="6536561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030808" y="3028571"/>
            <a:ext cx="7959668" cy="6536561"/>
            <a:chOff x="1030808" y="3028571"/>
            <a:chExt cx="7959668" cy="6536561"/>
          </a:xfrm>
        </p:grpSpPr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30808" y="3028571"/>
              <a:ext cx="7959668" cy="6536561"/>
            </a:xfrm>
            <a:prstGeom prst="rect">
              <a:avLst/>
            </a:prstGeom>
          </p:spPr>
        </p:pic>
      </p:grpSp>
      <p:pic>
        <p:nvPicPr>
          <p:cNvPr id="33" name="Object 3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186130" y="190843"/>
            <a:ext cx="11420089" cy="4279003"/>
          </a:xfrm>
          <a:prstGeom prst="rect">
            <a:avLst/>
          </a:prstGeom>
        </p:spPr>
      </p:pic>
      <p:pic>
        <p:nvPicPr>
          <p:cNvPr id="34" name="Object 3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288616" y="-80626"/>
            <a:ext cx="5322083" cy="1092455"/>
          </a:xfrm>
          <a:prstGeom prst="rect">
            <a:avLst/>
          </a:prstGeom>
        </p:spPr>
      </p:pic>
      <p:pic>
        <p:nvPicPr>
          <p:cNvPr id="35" name="Object 3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496306" y="3032221"/>
            <a:ext cx="8124461" cy="2551489"/>
          </a:xfrm>
          <a:prstGeom prst="rect">
            <a:avLst/>
          </a:prstGeom>
        </p:spPr>
      </p:pic>
      <p:pic>
        <p:nvPicPr>
          <p:cNvPr id="36" name="Object 35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505830" y="6101725"/>
            <a:ext cx="7785727" cy="384037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93589" y="2988254"/>
            <a:ext cx="18479304" cy="7714437"/>
            <a:chOff x="-193589" y="2988254"/>
            <a:chExt cx="18479304" cy="7714437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193589" y="2988254"/>
              <a:ext cx="18479304" cy="7714437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-1273265" y="8725915"/>
            <a:ext cx="20832245" cy="2587816"/>
            <a:chOff x="-1273265" y="8725915"/>
            <a:chExt cx="20832245" cy="2587816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1273265" y="8725915"/>
              <a:ext cx="20832245" cy="2587816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-546531" y="218487"/>
            <a:ext cx="19696215" cy="2774051"/>
            <a:chOff x="-546531" y="218487"/>
            <a:chExt cx="19696215" cy="2774051"/>
          </a:xfrm>
        </p:grpSpPr>
        <p:grpSp>
          <p:nvGrpSpPr>
            <p:cNvPr id="1005" name="그룹 1005"/>
            <p:cNvGrpSpPr/>
            <p:nvPr/>
          </p:nvGrpSpPr>
          <p:grpSpPr>
            <a:xfrm>
              <a:off x="17092542" y="2030633"/>
              <a:ext cx="2050210" cy="957620"/>
              <a:chOff x="17092542" y="2030633"/>
              <a:chExt cx="2050210" cy="957620"/>
            </a:xfrm>
          </p:grpSpPr>
          <p:pic>
            <p:nvPicPr>
              <p:cNvPr id="13" name="Object 12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7092542" y="2030633"/>
                <a:ext cx="2050210" cy="957620"/>
              </a:xfrm>
              <a:prstGeom prst="rect">
                <a:avLst/>
              </a:prstGeom>
            </p:spPr>
          </p:pic>
        </p:grpSp>
        <p:grpSp>
          <p:nvGrpSpPr>
            <p:cNvPr id="1006" name="그룹 1006"/>
            <p:cNvGrpSpPr/>
            <p:nvPr/>
          </p:nvGrpSpPr>
          <p:grpSpPr>
            <a:xfrm>
              <a:off x="-546531" y="218487"/>
              <a:ext cx="3146598" cy="1469725"/>
              <a:chOff x="-546531" y="218487"/>
              <a:chExt cx="3146598" cy="1469725"/>
            </a:xfrm>
          </p:grpSpPr>
          <p:pic>
            <p:nvPicPr>
              <p:cNvPr id="16" name="Object 15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-546531" y="218487"/>
                <a:ext cx="3146598" cy="1469725"/>
              </a:xfrm>
              <a:prstGeom prst="rect">
                <a:avLst/>
              </a:prstGeom>
            </p:spPr>
          </p:pic>
        </p:grpSp>
      </p:grpSp>
      <p:grpSp>
        <p:nvGrpSpPr>
          <p:cNvPr id="1007" name="그룹 1007"/>
          <p:cNvGrpSpPr/>
          <p:nvPr/>
        </p:nvGrpSpPr>
        <p:grpSpPr>
          <a:xfrm>
            <a:off x="1030808" y="632572"/>
            <a:ext cx="16190476" cy="9387251"/>
            <a:chOff x="1030808" y="632572"/>
            <a:chExt cx="16190476" cy="938725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30808" y="632572"/>
              <a:ext cx="16190476" cy="938725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9046062" y="1933645"/>
            <a:ext cx="7912088" cy="7912088"/>
            <a:chOff x="9046062" y="1933645"/>
            <a:chExt cx="7912088" cy="7912088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046062" y="1933645"/>
              <a:ext cx="7912088" cy="7912088"/>
            </a:xfrm>
            <a:prstGeom prst="rect">
              <a:avLst/>
            </a:prstGeom>
          </p:spPr>
        </p:pic>
      </p:grpSp>
      <p:pic>
        <p:nvPicPr>
          <p:cNvPr id="25" name="Object 2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0201" y="1294512"/>
            <a:ext cx="9774300" cy="9157252"/>
          </a:xfrm>
          <a:prstGeom prst="rect">
            <a:avLst/>
          </a:prstGeom>
        </p:spPr>
      </p:pic>
      <p:pic>
        <p:nvPicPr>
          <p:cNvPr id="26" name="Object 2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288616" y="-80626"/>
            <a:ext cx="5322083" cy="109245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6E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546531" y="218487"/>
            <a:ext cx="19197334" cy="7234714"/>
            <a:chOff x="-546531" y="218487"/>
            <a:chExt cx="19197334" cy="7234714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268908" y="2793376"/>
              <a:ext cx="1712583" cy="799920"/>
              <a:chOff x="268908" y="2793376"/>
              <a:chExt cx="1712583" cy="799920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68908" y="2793376"/>
                <a:ext cx="1712583" cy="799920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5746042" y="4691142"/>
              <a:ext cx="2900218" cy="1354645"/>
              <a:chOff x="15746042" y="4691142"/>
              <a:chExt cx="2900218" cy="1354645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5746042" y="4691142"/>
                <a:ext cx="2900218" cy="1354645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5981336" y="6596058"/>
              <a:ext cx="1814916" cy="847718"/>
              <a:chOff x="15981336" y="6596058"/>
              <a:chExt cx="1814916" cy="847718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5981336" y="6596058"/>
                <a:ext cx="1814916" cy="847718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>
              <a:off x="-546531" y="218487"/>
              <a:ext cx="3146598" cy="1469725"/>
              <a:chOff x="-546531" y="218487"/>
              <a:chExt cx="3146598" cy="1469725"/>
            </a:xfrm>
          </p:grpSpPr>
          <p:pic>
            <p:nvPicPr>
              <p:cNvPr id="13" name="Object 12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-546531" y="218487"/>
                <a:ext cx="3146598" cy="1469725"/>
              </a:xfrm>
              <a:prstGeom prst="rect">
                <a:avLst/>
              </a:prstGeom>
            </p:spPr>
          </p:pic>
        </p:grpSp>
      </p:grpSp>
      <p:grpSp>
        <p:nvGrpSpPr>
          <p:cNvPr id="1006" name="그룹 1006"/>
          <p:cNvGrpSpPr/>
          <p:nvPr/>
        </p:nvGrpSpPr>
        <p:grpSpPr>
          <a:xfrm>
            <a:off x="2927074" y="2036975"/>
            <a:ext cx="12619151" cy="8420168"/>
            <a:chOff x="2927074" y="2036975"/>
            <a:chExt cx="12619151" cy="8420168"/>
          </a:xfrm>
        </p:grpSpPr>
        <p:grpSp>
          <p:nvGrpSpPr>
            <p:cNvPr id="1007" name="그룹 1007"/>
            <p:cNvGrpSpPr/>
            <p:nvPr/>
          </p:nvGrpSpPr>
          <p:grpSpPr>
            <a:xfrm>
              <a:off x="-699632" y="5898975"/>
              <a:ext cx="8184874" cy="931461"/>
              <a:chOff x="-699632" y="5898975"/>
              <a:chExt cx="8184874" cy="931461"/>
            </a:xfrm>
          </p:grpSpPr>
          <p:pic>
            <p:nvPicPr>
              <p:cNvPr id="18" name="Object 17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 rot="-5400000">
                <a:off x="-699632" y="5898975"/>
                <a:ext cx="8184874" cy="931461"/>
              </a:xfrm>
              <a:prstGeom prst="rect">
                <a:avLst/>
              </a:prstGeom>
            </p:spPr>
          </p:pic>
        </p:grpSp>
        <p:grpSp>
          <p:nvGrpSpPr>
            <p:cNvPr id="1008" name="그룹 1008"/>
            <p:cNvGrpSpPr/>
            <p:nvPr/>
          </p:nvGrpSpPr>
          <p:grpSpPr>
            <a:xfrm>
              <a:off x="10870411" y="5781328"/>
              <a:ext cx="8420168" cy="931461"/>
              <a:chOff x="10870411" y="5781328"/>
              <a:chExt cx="8420168" cy="931461"/>
            </a:xfrm>
          </p:grpSpPr>
          <p:pic>
            <p:nvPicPr>
              <p:cNvPr id="21" name="Object 20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-5400000">
                <a:off x="10870411" y="5781328"/>
                <a:ext cx="8420168" cy="931461"/>
              </a:xfrm>
              <a:prstGeom prst="rect">
                <a:avLst/>
              </a:prstGeom>
            </p:spPr>
          </p:pic>
        </p:grpSp>
      </p:grpSp>
      <p:grpSp>
        <p:nvGrpSpPr>
          <p:cNvPr id="1009" name="그룹 1009"/>
          <p:cNvGrpSpPr/>
          <p:nvPr/>
        </p:nvGrpSpPr>
        <p:grpSpPr>
          <a:xfrm>
            <a:off x="1030808" y="632572"/>
            <a:ext cx="16190476" cy="2157418"/>
            <a:chOff x="1030808" y="632572"/>
            <a:chExt cx="16190476" cy="2157418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0808" y="632572"/>
              <a:ext cx="16190476" cy="2157418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956898" y="3028571"/>
            <a:ext cx="16190476" cy="6536561"/>
            <a:chOff x="956898" y="3028571"/>
            <a:chExt cx="16190476" cy="6536561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56898" y="3028571"/>
              <a:ext cx="16190476" cy="6536561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030808" y="3417029"/>
            <a:ext cx="9724592" cy="5759646"/>
            <a:chOff x="1030808" y="3417029"/>
            <a:chExt cx="9724592" cy="5759646"/>
          </a:xfrm>
        </p:grpSpPr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30808" y="3417029"/>
              <a:ext cx="9724592" cy="5759646"/>
            </a:xfrm>
            <a:prstGeom prst="rect">
              <a:avLst/>
            </a:prstGeom>
          </p:spPr>
        </p:pic>
      </p:grpSp>
      <p:pic>
        <p:nvPicPr>
          <p:cNvPr id="33" name="Object 3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186130" y="190843"/>
            <a:ext cx="11334375" cy="4279003"/>
          </a:xfrm>
          <a:prstGeom prst="rect">
            <a:avLst/>
          </a:prstGeom>
        </p:spPr>
      </p:pic>
      <p:pic>
        <p:nvPicPr>
          <p:cNvPr id="34" name="Object 3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288616" y="-80626"/>
            <a:ext cx="5322083" cy="1092455"/>
          </a:xfrm>
          <a:prstGeom prst="rect">
            <a:avLst/>
          </a:prstGeom>
        </p:spPr>
      </p:pic>
      <p:pic>
        <p:nvPicPr>
          <p:cNvPr id="35" name="Object 3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284456" y="3434371"/>
            <a:ext cx="7047994" cy="527318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solidFill>
          <a:srgbClr val="6E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546531" y="218487"/>
            <a:ext cx="19197334" cy="7234714"/>
            <a:chOff x="-546531" y="218487"/>
            <a:chExt cx="19197334" cy="7234714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268908" y="2793376"/>
              <a:ext cx="1712583" cy="799920"/>
              <a:chOff x="268908" y="2793376"/>
              <a:chExt cx="1712583" cy="799920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8908" y="2793376"/>
                <a:ext cx="1712583" cy="799920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5746042" y="4691142"/>
              <a:ext cx="2900218" cy="1354645"/>
              <a:chOff x="15746042" y="4691142"/>
              <a:chExt cx="2900218" cy="1354645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5746042" y="4691142"/>
                <a:ext cx="2900218" cy="1354645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5981336" y="6596058"/>
              <a:ext cx="1814916" cy="847718"/>
              <a:chOff x="15981336" y="6596058"/>
              <a:chExt cx="1814916" cy="847718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5981336" y="6596058"/>
                <a:ext cx="1814916" cy="847718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>
              <a:off x="-546531" y="218487"/>
              <a:ext cx="3146598" cy="1469725"/>
              <a:chOff x="-546531" y="218487"/>
              <a:chExt cx="3146598" cy="1469725"/>
            </a:xfrm>
          </p:grpSpPr>
          <p:pic>
            <p:nvPicPr>
              <p:cNvPr id="13" name="Object 12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-546531" y="218487"/>
                <a:ext cx="3146598" cy="1469725"/>
              </a:xfrm>
              <a:prstGeom prst="rect">
                <a:avLst/>
              </a:prstGeom>
            </p:spPr>
          </p:pic>
        </p:grpSp>
      </p:grpSp>
      <p:grpSp>
        <p:nvGrpSpPr>
          <p:cNvPr id="1006" name="그룹 1006"/>
          <p:cNvGrpSpPr/>
          <p:nvPr/>
        </p:nvGrpSpPr>
        <p:grpSpPr>
          <a:xfrm>
            <a:off x="2927074" y="2036975"/>
            <a:ext cx="12619151" cy="8420168"/>
            <a:chOff x="2927074" y="2036975"/>
            <a:chExt cx="12619151" cy="8420168"/>
          </a:xfrm>
        </p:grpSpPr>
        <p:grpSp>
          <p:nvGrpSpPr>
            <p:cNvPr id="1007" name="그룹 1007"/>
            <p:cNvGrpSpPr/>
            <p:nvPr/>
          </p:nvGrpSpPr>
          <p:grpSpPr>
            <a:xfrm>
              <a:off x="-699632" y="5898975"/>
              <a:ext cx="8184874" cy="931461"/>
              <a:chOff x="-699632" y="5898975"/>
              <a:chExt cx="8184874" cy="931461"/>
            </a:xfrm>
          </p:grpSpPr>
          <p:pic>
            <p:nvPicPr>
              <p:cNvPr id="18" name="Object 17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 rot="-5400000">
                <a:off x="-699632" y="5898975"/>
                <a:ext cx="8184874" cy="931461"/>
              </a:xfrm>
              <a:prstGeom prst="rect">
                <a:avLst/>
              </a:prstGeom>
            </p:spPr>
          </p:pic>
        </p:grpSp>
        <p:grpSp>
          <p:nvGrpSpPr>
            <p:cNvPr id="1008" name="그룹 1008"/>
            <p:cNvGrpSpPr/>
            <p:nvPr/>
          </p:nvGrpSpPr>
          <p:grpSpPr>
            <a:xfrm>
              <a:off x="10870411" y="5781328"/>
              <a:ext cx="8420168" cy="931461"/>
              <a:chOff x="10870411" y="5781328"/>
              <a:chExt cx="8420168" cy="931461"/>
            </a:xfrm>
          </p:grpSpPr>
          <p:pic>
            <p:nvPicPr>
              <p:cNvPr id="21" name="Object 20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 rot="-5400000">
                <a:off x="10870411" y="5781328"/>
                <a:ext cx="8420168" cy="931461"/>
              </a:xfrm>
              <a:prstGeom prst="rect">
                <a:avLst/>
              </a:prstGeom>
            </p:spPr>
          </p:pic>
        </p:grpSp>
      </p:grpSp>
      <p:grpSp>
        <p:nvGrpSpPr>
          <p:cNvPr id="1009" name="그룹 1009"/>
          <p:cNvGrpSpPr/>
          <p:nvPr/>
        </p:nvGrpSpPr>
        <p:grpSpPr>
          <a:xfrm>
            <a:off x="1030808" y="632572"/>
            <a:ext cx="16190476" cy="2157418"/>
            <a:chOff x="1030808" y="632572"/>
            <a:chExt cx="16190476" cy="2157418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30808" y="632572"/>
              <a:ext cx="16190476" cy="2157418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9402829" y="3028571"/>
            <a:ext cx="7744546" cy="6536561"/>
            <a:chOff x="9402829" y="3028571"/>
            <a:chExt cx="7744546" cy="6536561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402829" y="3028571"/>
              <a:ext cx="7744546" cy="6536561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1875541" y="2689375"/>
            <a:ext cx="9078769" cy="7854666"/>
            <a:chOff x="11875541" y="2689375"/>
            <a:chExt cx="9078769" cy="7854666"/>
          </a:xfrm>
        </p:grpSpPr>
        <p:pic>
          <p:nvPicPr>
            <p:cNvPr id="33" name="Object 32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 rot="-600000">
              <a:off x="11875541" y="2689375"/>
              <a:ext cx="9078769" cy="7854666"/>
            </a:xfrm>
            <a:prstGeom prst="rect">
              <a:avLst/>
            </a:prstGeom>
          </p:spPr>
        </p:pic>
      </p:grpSp>
      <p:pic>
        <p:nvPicPr>
          <p:cNvPr id="35" name="Object 34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360197" y="175604"/>
            <a:ext cx="14520803" cy="4279003"/>
          </a:xfrm>
          <a:prstGeom prst="rect">
            <a:avLst/>
          </a:prstGeom>
        </p:spPr>
      </p:pic>
      <p:pic>
        <p:nvPicPr>
          <p:cNvPr id="36" name="Object 35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049632" y="2837720"/>
            <a:ext cx="11261176" cy="7820233"/>
          </a:xfrm>
          <a:prstGeom prst="rect">
            <a:avLst/>
          </a:prstGeom>
        </p:spPr>
      </p:pic>
      <p:pic>
        <p:nvPicPr>
          <p:cNvPr id="37" name="Object 36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-211949" y="-80626"/>
            <a:ext cx="7863569" cy="1092455"/>
          </a:xfrm>
          <a:prstGeom prst="rect">
            <a:avLst/>
          </a:prstGeom>
        </p:spPr>
      </p:pic>
      <p:pic>
        <p:nvPicPr>
          <p:cNvPr id="2" name="KakaoTalk_20240205_133420368">
            <a:hlinkClick r:id="" action="ppaction://media"/>
            <a:extLst>
              <a:ext uri="{FF2B5EF4-FFF2-40B4-BE49-F238E27FC236}">
                <a16:creationId xmlns:a16="http://schemas.microsoft.com/office/drawing/2014/main" id="{7B58C586-175B-42D0-9249-671BFD7337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159223" y="2921379"/>
            <a:ext cx="3923835" cy="6975708"/>
          </a:xfrm>
          <a:prstGeom prst="rect">
            <a:avLst/>
          </a:prstGeom>
        </p:spPr>
      </p:pic>
      <p:pic>
        <p:nvPicPr>
          <p:cNvPr id="3" name="풍력십이면체 영상01">
            <a:hlinkClick r:id="" action="ppaction://media"/>
            <a:extLst>
              <a:ext uri="{FF2B5EF4-FFF2-40B4-BE49-F238E27FC236}">
                <a16:creationId xmlns:a16="http://schemas.microsoft.com/office/drawing/2014/main" id="{A50AB2A5-ECD6-4AB5-AA3E-F1DEDC04CD6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77192" y="2921380"/>
            <a:ext cx="3923836" cy="69757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7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93589" y="2988254"/>
            <a:ext cx="18479304" cy="7714437"/>
            <a:chOff x="-193589" y="2988254"/>
            <a:chExt cx="18479304" cy="7714437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193589" y="2988254"/>
              <a:ext cx="18479304" cy="7714437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-1273265" y="8725915"/>
            <a:ext cx="20832245" cy="2587816"/>
            <a:chOff x="-1273265" y="8725915"/>
            <a:chExt cx="20832245" cy="2587816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1273265" y="8725915"/>
              <a:ext cx="20832245" cy="2587816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-546531" y="218487"/>
            <a:ext cx="19696215" cy="2774051"/>
            <a:chOff x="-546531" y="218487"/>
            <a:chExt cx="19696215" cy="2774051"/>
          </a:xfrm>
        </p:grpSpPr>
        <p:grpSp>
          <p:nvGrpSpPr>
            <p:cNvPr id="1005" name="그룹 1005"/>
            <p:cNvGrpSpPr/>
            <p:nvPr/>
          </p:nvGrpSpPr>
          <p:grpSpPr>
            <a:xfrm>
              <a:off x="17092542" y="2030633"/>
              <a:ext cx="2050210" cy="957620"/>
              <a:chOff x="17092542" y="2030633"/>
              <a:chExt cx="2050210" cy="957620"/>
            </a:xfrm>
          </p:grpSpPr>
          <p:pic>
            <p:nvPicPr>
              <p:cNvPr id="13" name="Object 12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7092542" y="2030633"/>
                <a:ext cx="2050210" cy="957620"/>
              </a:xfrm>
              <a:prstGeom prst="rect">
                <a:avLst/>
              </a:prstGeom>
            </p:spPr>
          </p:pic>
        </p:grpSp>
        <p:grpSp>
          <p:nvGrpSpPr>
            <p:cNvPr id="1006" name="그룹 1006"/>
            <p:cNvGrpSpPr/>
            <p:nvPr/>
          </p:nvGrpSpPr>
          <p:grpSpPr>
            <a:xfrm>
              <a:off x="-546531" y="218487"/>
              <a:ext cx="3146598" cy="1469725"/>
              <a:chOff x="-546531" y="218487"/>
              <a:chExt cx="3146598" cy="1469725"/>
            </a:xfrm>
          </p:grpSpPr>
          <p:pic>
            <p:nvPicPr>
              <p:cNvPr id="16" name="Object 15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-546531" y="218487"/>
                <a:ext cx="3146598" cy="1469725"/>
              </a:xfrm>
              <a:prstGeom prst="rect">
                <a:avLst/>
              </a:prstGeom>
            </p:spPr>
          </p:pic>
        </p:grpSp>
      </p:grpSp>
      <p:grpSp>
        <p:nvGrpSpPr>
          <p:cNvPr id="1007" name="그룹 1007"/>
          <p:cNvGrpSpPr/>
          <p:nvPr/>
        </p:nvGrpSpPr>
        <p:grpSpPr>
          <a:xfrm>
            <a:off x="1030808" y="632572"/>
            <a:ext cx="16190476" cy="9387251"/>
            <a:chOff x="1030808" y="632572"/>
            <a:chExt cx="16190476" cy="938725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30808" y="632572"/>
              <a:ext cx="16190476" cy="9387251"/>
            </a:xfrm>
            <a:prstGeom prst="rect">
              <a:avLst/>
            </a:prstGeom>
          </p:spPr>
        </p:pic>
      </p:grpSp>
      <p:pic>
        <p:nvPicPr>
          <p:cNvPr id="22" name="Object 2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05275" y="585423"/>
            <a:ext cx="18237861" cy="4253261"/>
          </a:xfrm>
          <a:prstGeom prst="rect">
            <a:avLst/>
          </a:prstGeom>
        </p:spPr>
      </p:pic>
      <p:pic>
        <p:nvPicPr>
          <p:cNvPr id="23" name="Object 2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348140" y="-80626"/>
            <a:ext cx="8018807" cy="1092455"/>
          </a:xfrm>
          <a:prstGeom prst="rect">
            <a:avLst/>
          </a:prstGeom>
        </p:spPr>
      </p:pic>
      <p:pic>
        <p:nvPicPr>
          <p:cNvPr id="24" name="Object 2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722838" y="3263000"/>
            <a:ext cx="13020735" cy="2388382"/>
          </a:xfrm>
          <a:prstGeom prst="rect">
            <a:avLst/>
          </a:prstGeom>
        </p:spPr>
      </p:pic>
      <p:pic>
        <p:nvPicPr>
          <p:cNvPr id="25" name="Object 24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722838" y="5030266"/>
            <a:ext cx="12919306" cy="2388382"/>
          </a:xfrm>
          <a:prstGeom prst="rect">
            <a:avLst/>
          </a:prstGeom>
        </p:spPr>
      </p:pic>
      <p:pic>
        <p:nvPicPr>
          <p:cNvPr id="26" name="Object 25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783857" y="6892609"/>
            <a:ext cx="14091449" cy="238838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solidFill>
          <a:srgbClr val="6E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2833281" y="7347894"/>
            <a:ext cx="12619151" cy="2473389"/>
            <a:chOff x="2833281" y="7347894"/>
            <a:chExt cx="12619151" cy="2473389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2170160" y="8011015"/>
              <a:ext cx="2257703" cy="931461"/>
              <a:chOff x="2170160" y="8011015"/>
              <a:chExt cx="2257703" cy="931461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 rot="-5400000">
                <a:off x="2170160" y="8011015"/>
                <a:ext cx="2257703" cy="931461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3857851" y="8226701"/>
              <a:ext cx="2257703" cy="931461"/>
              <a:chOff x="13857851" y="8226701"/>
              <a:chExt cx="2257703" cy="931461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 rot="-5400000">
                <a:off x="13857851" y="8226701"/>
                <a:ext cx="2257703" cy="931461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-1273265" y="8535439"/>
            <a:ext cx="20832245" cy="3867227"/>
            <a:chOff x="-1273265" y="8535439"/>
            <a:chExt cx="20832245" cy="3867227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1273265" y="8535439"/>
              <a:ext cx="20832245" cy="3867227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-546531" y="218487"/>
            <a:ext cx="19197334" cy="7234714"/>
            <a:chOff x="-546531" y="218487"/>
            <a:chExt cx="19197334" cy="7234714"/>
          </a:xfrm>
        </p:grpSpPr>
        <p:grpSp>
          <p:nvGrpSpPr>
            <p:cNvPr id="1006" name="그룹 1006"/>
            <p:cNvGrpSpPr/>
            <p:nvPr/>
          </p:nvGrpSpPr>
          <p:grpSpPr>
            <a:xfrm>
              <a:off x="268908" y="2793376"/>
              <a:ext cx="1712583" cy="799920"/>
              <a:chOff x="268908" y="2793376"/>
              <a:chExt cx="1712583" cy="799920"/>
            </a:xfrm>
          </p:grpSpPr>
          <p:pic>
            <p:nvPicPr>
              <p:cNvPr id="15" name="Object 14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8908" y="2793376"/>
                <a:ext cx="1712583" cy="799920"/>
              </a:xfrm>
              <a:prstGeom prst="rect">
                <a:avLst/>
              </a:prstGeom>
            </p:spPr>
          </p:pic>
        </p:grpSp>
        <p:grpSp>
          <p:nvGrpSpPr>
            <p:cNvPr id="1007" name="그룹 1007"/>
            <p:cNvGrpSpPr/>
            <p:nvPr/>
          </p:nvGrpSpPr>
          <p:grpSpPr>
            <a:xfrm>
              <a:off x="15746042" y="4691142"/>
              <a:ext cx="2900218" cy="1354645"/>
              <a:chOff x="15746042" y="4691142"/>
              <a:chExt cx="2900218" cy="1354645"/>
            </a:xfrm>
          </p:grpSpPr>
          <p:pic>
            <p:nvPicPr>
              <p:cNvPr id="18" name="Object 17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5746042" y="4691142"/>
                <a:ext cx="2900218" cy="1354645"/>
              </a:xfrm>
              <a:prstGeom prst="rect">
                <a:avLst/>
              </a:prstGeom>
            </p:spPr>
          </p:pic>
        </p:grpSp>
        <p:grpSp>
          <p:nvGrpSpPr>
            <p:cNvPr id="1008" name="그룹 1008"/>
            <p:cNvGrpSpPr/>
            <p:nvPr/>
          </p:nvGrpSpPr>
          <p:grpSpPr>
            <a:xfrm>
              <a:off x="15981336" y="6596058"/>
              <a:ext cx="1814916" cy="847718"/>
              <a:chOff x="15981336" y="6596058"/>
              <a:chExt cx="1814916" cy="847718"/>
            </a:xfrm>
          </p:grpSpPr>
          <p:pic>
            <p:nvPicPr>
              <p:cNvPr id="21" name="Object 20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5981336" y="6596058"/>
                <a:ext cx="1814916" cy="847718"/>
              </a:xfrm>
              <a:prstGeom prst="rect">
                <a:avLst/>
              </a:prstGeom>
            </p:spPr>
          </p:pic>
        </p:grpSp>
        <p:grpSp>
          <p:nvGrpSpPr>
            <p:cNvPr id="1009" name="그룹 1009"/>
            <p:cNvGrpSpPr/>
            <p:nvPr/>
          </p:nvGrpSpPr>
          <p:grpSpPr>
            <a:xfrm>
              <a:off x="-546531" y="218487"/>
              <a:ext cx="3146598" cy="1469725"/>
              <a:chOff x="-546531" y="218487"/>
              <a:chExt cx="3146598" cy="1469725"/>
            </a:xfrm>
          </p:grpSpPr>
          <p:pic>
            <p:nvPicPr>
              <p:cNvPr id="24" name="Object 23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-546531" y="218487"/>
                <a:ext cx="3146598" cy="1469725"/>
              </a:xfrm>
              <a:prstGeom prst="rect">
                <a:avLst/>
              </a:prstGeom>
            </p:spPr>
          </p:pic>
        </p:grpSp>
      </p:grpSp>
      <p:grpSp>
        <p:nvGrpSpPr>
          <p:cNvPr id="1010" name="그룹 1010"/>
          <p:cNvGrpSpPr/>
          <p:nvPr/>
        </p:nvGrpSpPr>
        <p:grpSpPr>
          <a:xfrm>
            <a:off x="1047619" y="632572"/>
            <a:ext cx="16190476" cy="7193073"/>
            <a:chOff x="1047619" y="632572"/>
            <a:chExt cx="16190476" cy="7193073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47619" y="632572"/>
              <a:ext cx="16190476" cy="7193073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285714" y="837294"/>
            <a:ext cx="15714286" cy="6716747"/>
            <a:chOff x="1285714" y="837294"/>
            <a:chExt cx="15714286" cy="6716747"/>
          </a:xfrm>
        </p:grpSpPr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85714" y="837294"/>
              <a:ext cx="15714286" cy="6716747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3061075" y="2023124"/>
            <a:ext cx="1019019" cy="719244"/>
            <a:chOff x="3061075" y="2023124"/>
            <a:chExt cx="1019019" cy="719244"/>
          </a:xfrm>
        </p:grpSpPr>
        <p:pic>
          <p:nvPicPr>
            <p:cNvPr id="34" name="Object 33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-1140000">
              <a:off x="3061075" y="2023124"/>
              <a:ext cx="1019019" cy="719244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13503046" y="1901219"/>
            <a:ext cx="1019019" cy="719244"/>
            <a:chOff x="13503046" y="1901219"/>
            <a:chExt cx="1019019" cy="719244"/>
          </a:xfrm>
        </p:grpSpPr>
        <p:pic>
          <p:nvPicPr>
            <p:cNvPr id="37" name="Object 36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1140000">
              <a:off x="13503046" y="1901219"/>
              <a:ext cx="1019019" cy="719244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-152981" y="5739717"/>
            <a:ext cx="530556" cy="276734"/>
            <a:chOff x="-152981" y="5739717"/>
            <a:chExt cx="530556" cy="276734"/>
          </a:xfrm>
        </p:grpSpPr>
        <p:pic>
          <p:nvPicPr>
            <p:cNvPr id="40" name="Object 39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-152981" y="5739717"/>
              <a:ext cx="530556" cy="276734"/>
            </a:xfrm>
            <a:prstGeom prst="rect">
              <a:avLst/>
            </a:prstGeom>
          </p:spPr>
        </p:pic>
      </p:grpSp>
      <p:pic>
        <p:nvPicPr>
          <p:cNvPr id="42" name="Object 41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-60000">
            <a:off x="1992401" y="6939"/>
            <a:ext cx="15374966" cy="10095232"/>
          </a:xfrm>
          <a:prstGeom prst="rect">
            <a:avLst/>
          </a:prstGeom>
        </p:spPr>
      </p:pic>
      <p:grpSp>
        <p:nvGrpSpPr>
          <p:cNvPr id="1015" name="그룹 1015"/>
          <p:cNvGrpSpPr/>
          <p:nvPr/>
        </p:nvGrpSpPr>
        <p:grpSpPr>
          <a:xfrm>
            <a:off x="12050629" y="4496002"/>
            <a:ext cx="6235085" cy="5789712"/>
            <a:chOff x="12050629" y="4496002"/>
            <a:chExt cx="6235085" cy="5789712"/>
          </a:xfrm>
        </p:grpSpPr>
        <p:pic>
          <p:nvPicPr>
            <p:cNvPr id="44" name="Object 43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033922" y="1688802"/>
              <a:ext cx="12470171" cy="11579424"/>
            </a:xfrm>
            <a:prstGeom prst="rect">
              <a:avLst/>
            </a:prstGeom>
          </p:spPr>
        </p:pic>
        <p:pic>
          <p:nvPicPr>
            <p:cNvPr id="45" name="Object 44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050629" y="4496002"/>
              <a:ext cx="6235085" cy="5789712"/>
            </a:xfrm>
            <a:prstGeom prst="rect">
              <a:avLst/>
            </a:prstGeom>
          </p:spPr>
        </p:pic>
      </p:grpSp>
      <p:grpSp>
        <p:nvGrpSpPr>
          <p:cNvPr id="1016" name="그룹 1016"/>
          <p:cNvGrpSpPr/>
          <p:nvPr/>
        </p:nvGrpSpPr>
        <p:grpSpPr>
          <a:xfrm>
            <a:off x="-387341" y="4561195"/>
            <a:ext cx="6718187" cy="7090434"/>
            <a:chOff x="-387341" y="4561195"/>
            <a:chExt cx="6718187" cy="7090434"/>
          </a:xfrm>
        </p:grpSpPr>
        <p:pic>
          <p:nvPicPr>
            <p:cNvPr id="48" name="Object 47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-387341" y="4561195"/>
              <a:ext cx="6718187" cy="7090434"/>
            </a:xfrm>
            <a:prstGeom prst="rect">
              <a:avLst/>
            </a:prstGeom>
          </p:spPr>
        </p:pic>
      </p:grpSp>
      <p:pic>
        <p:nvPicPr>
          <p:cNvPr id="50" name="Object 49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708499" y="9011432"/>
            <a:ext cx="7892999" cy="77253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273265" y="7141153"/>
            <a:ext cx="20832245" cy="4172577"/>
            <a:chOff x="-1273265" y="7141153"/>
            <a:chExt cx="20832245" cy="4172577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1273265" y="7141153"/>
              <a:ext cx="20832245" cy="4172577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-546531" y="218487"/>
            <a:ext cx="19696215" cy="2774051"/>
            <a:chOff x="-546531" y="218487"/>
            <a:chExt cx="19696215" cy="2774051"/>
          </a:xfrm>
        </p:grpSpPr>
        <p:grpSp>
          <p:nvGrpSpPr>
            <p:cNvPr id="1004" name="그룹 1004"/>
            <p:cNvGrpSpPr/>
            <p:nvPr/>
          </p:nvGrpSpPr>
          <p:grpSpPr>
            <a:xfrm>
              <a:off x="17092542" y="2030633"/>
              <a:ext cx="2050210" cy="957620"/>
              <a:chOff x="17092542" y="2030633"/>
              <a:chExt cx="2050210" cy="957620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7092542" y="2030633"/>
                <a:ext cx="2050210" cy="957620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>
              <a:off x="-546531" y="218487"/>
              <a:ext cx="3146598" cy="1469725"/>
              <a:chOff x="-546531" y="218487"/>
              <a:chExt cx="3146598" cy="1469725"/>
            </a:xfrm>
          </p:grpSpPr>
          <p:pic>
            <p:nvPicPr>
              <p:cNvPr id="13" name="Object 12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-546531" y="218487"/>
                <a:ext cx="3146598" cy="1469725"/>
              </a:xfrm>
              <a:prstGeom prst="rect">
                <a:avLst/>
              </a:prstGeom>
            </p:spPr>
          </p:pic>
        </p:grpSp>
      </p:grpSp>
      <p:grpSp>
        <p:nvGrpSpPr>
          <p:cNvPr id="1006" name="그룹 1006"/>
          <p:cNvGrpSpPr/>
          <p:nvPr/>
        </p:nvGrpSpPr>
        <p:grpSpPr>
          <a:xfrm>
            <a:off x="695570" y="675989"/>
            <a:ext cx="16977181" cy="7964011"/>
            <a:chOff x="695570" y="675989"/>
            <a:chExt cx="16977181" cy="7964011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5570" y="675989"/>
              <a:ext cx="16977181" cy="7964011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4531893" y="1392179"/>
            <a:ext cx="8460024" cy="8460024"/>
            <a:chOff x="4531893" y="1392179"/>
            <a:chExt cx="8460024" cy="8460024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31893" y="1392179"/>
              <a:ext cx="8460024" cy="8460024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-897007" y="6088486"/>
            <a:ext cx="6171429" cy="5042075"/>
            <a:chOff x="-897007" y="6088486"/>
            <a:chExt cx="6171429" cy="5042075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-897007" y="6088486"/>
              <a:ext cx="6171429" cy="5042075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2717344" y="4597042"/>
            <a:ext cx="6086465" cy="6171429"/>
            <a:chOff x="12717344" y="4597042"/>
            <a:chExt cx="6086465" cy="6171429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717344" y="4597042"/>
              <a:ext cx="6086465" cy="6171429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2386203" y="266241"/>
            <a:ext cx="3253333" cy="3253333"/>
            <a:chOff x="12386203" y="266241"/>
            <a:chExt cx="3253333" cy="3253333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840000">
              <a:off x="12386203" y="266241"/>
              <a:ext cx="3253333" cy="3253333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-1273265" y="-1192806"/>
            <a:ext cx="7658027" cy="7658027"/>
            <a:chOff x="-1273265" y="-1192806"/>
            <a:chExt cx="7658027" cy="7658027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-1273265" y="-1192806"/>
              <a:ext cx="7658027" cy="7658027"/>
            </a:xfrm>
            <a:prstGeom prst="rect">
              <a:avLst/>
            </a:prstGeom>
          </p:spPr>
        </p:pic>
      </p:grpSp>
      <p:pic>
        <p:nvPicPr>
          <p:cNvPr id="34" name="Object 3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49717" y="-166340"/>
            <a:ext cx="5172493" cy="109245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93589" y="2988254"/>
            <a:ext cx="18479304" cy="7714437"/>
            <a:chOff x="-193589" y="2988254"/>
            <a:chExt cx="18479304" cy="7714437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193589" y="2988254"/>
              <a:ext cx="18479304" cy="7714437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-1273265" y="8725915"/>
            <a:ext cx="20832245" cy="2587816"/>
            <a:chOff x="-1273265" y="8725915"/>
            <a:chExt cx="20832245" cy="2587816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1273265" y="8725915"/>
              <a:ext cx="20832245" cy="2587816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-546531" y="218487"/>
            <a:ext cx="19696215" cy="2774051"/>
            <a:chOff x="-546531" y="218487"/>
            <a:chExt cx="19696215" cy="2774051"/>
          </a:xfrm>
        </p:grpSpPr>
        <p:grpSp>
          <p:nvGrpSpPr>
            <p:cNvPr id="1005" name="그룹 1005"/>
            <p:cNvGrpSpPr/>
            <p:nvPr/>
          </p:nvGrpSpPr>
          <p:grpSpPr>
            <a:xfrm>
              <a:off x="17092542" y="2030633"/>
              <a:ext cx="2050210" cy="957620"/>
              <a:chOff x="17092542" y="2030633"/>
              <a:chExt cx="2050210" cy="957620"/>
            </a:xfrm>
          </p:grpSpPr>
          <p:pic>
            <p:nvPicPr>
              <p:cNvPr id="13" name="Object 12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7092542" y="2030633"/>
                <a:ext cx="2050210" cy="957620"/>
              </a:xfrm>
              <a:prstGeom prst="rect">
                <a:avLst/>
              </a:prstGeom>
            </p:spPr>
          </p:pic>
        </p:grpSp>
        <p:grpSp>
          <p:nvGrpSpPr>
            <p:cNvPr id="1006" name="그룹 1006"/>
            <p:cNvGrpSpPr/>
            <p:nvPr/>
          </p:nvGrpSpPr>
          <p:grpSpPr>
            <a:xfrm>
              <a:off x="-546531" y="218487"/>
              <a:ext cx="3146598" cy="1469725"/>
              <a:chOff x="-546531" y="218487"/>
              <a:chExt cx="3146598" cy="1469725"/>
            </a:xfrm>
          </p:grpSpPr>
          <p:pic>
            <p:nvPicPr>
              <p:cNvPr id="16" name="Object 15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-546531" y="218487"/>
                <a:ext cx="3146598" cy="1469725"/>
              </a:xfrm>
              <a:prstGeom prst="rect">
                <a:avLst/>
              </a:prstGeom>
            </p:spPr>
          </p:pic>
        </p:grpSp>
      </p:grpSp>
      <p:grpSp>
        <p:nvGrpSpPr>
          <p:cNvPr id="1007" name="그룹 1007"/>
          <p:cNvGrpSpPr/>
          <p:nvPr/>
        </p:nvGrpSpPr>
        <p:grpSpPr>
          <a:xfrm>
            <a:off x="1030808" y="632572"/>
            <a:ext cx="16190476" cy="3696634"/>
            <a:chOff x="1030808" y="632572"/>
            <a:chExt cx="16190476" cy="3696634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30808" y="632572"/>
              <a:ext cx="16190476" cy="3696634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030808" y="4523830"/>
            <a:ext cx="16190476" cy="5041302"/>
            <a:chOff x="1030808" y="4523830"/>
            <a:chExt cx="16190476" cy="5041302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0808" y="4523830"/>
              <a:ext cx="16190476" cy="5041302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812541" y="5808981"/>
            <a:ext cx="10741246" cy="27334"/>
            <a:chOff x="1812541" y="5808981"/>
            <a:chExt cx="10741246" cy="27334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10800000">
              <a:off x="1812541" y="5808981"/>
              <a:ext cx="10741246" cy="27334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812541" y="6996563"/>
            <a:ext cx="10741246" cy="27334"/>
            <a:chOff x="1812541" y="6996563"/>
            <a:chExt cx="10741246" cy="2733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10800000">
              <a:off x="1812541" y="6996563"/>
              <a:ext cx="10741246" cy="2733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812541" y="8184146"/>
            <a:ext cx="10741246" cy="27334"/>
            <a:chOff x="1812541" y="8184146"/>
            <a:chExt cx="10741246" cy="27334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10800000">
              <a:off x="1812541" y="8184146"/>
              <a:ext cx="10741246" cy="27334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800576" y="4847888"/>
            <a:ext cx="834122" cy="836943"/>
            <a:chOff x="1800576" y="4847888"/>
            <a:chExt cx="834122" cy="836943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00576" y="4847888"/>
              <a:ext cx="834122" cy="836943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1800576" y="6005638"/>
            <a:ext cx="834122" cy="836943"/>
            <a:chOff x="1800576" y="6005638"/>
            <a:chExt cx="834122" cy="836943"/>
          </a:xfrm>
        </p:grpSpPr>
        <p:pic>
          <p:nvPicPr>
            <p:cNvPr id="38" name="Object 37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800576" y="6005638"/>
              <a:ext cx="834122" cy="836943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1800576" y="7183756"/>
            <a:ext cx="834122" cy="836943"/>
            <a:chOff x="1800576" y="7183756"/>
            <a:chExt cx="834122" cy="836943"/>
          </a:xfrm>
        </p:grpSpPr>
        <p:pic>
          <p:nvPicPr>
            <p:cNvPr id="41" name="Object 40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800576" y="7183756"/>
              <a:ext cx="834122" cy="836943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1800576" y="8339765"/>
            <a:ext cx="834122" cy="836943"/>
            <a:chOff x="1800576" y="8339765"/>
            <a:chExt cx="834122" cy="836943"/>
          </a:xfrm>
        </p:grpSpPr>
        <p:pic>
          <p:nvPicPr>
            <p:cNvPr id="44" name="Object 43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800576" y="8339765"/>
              <a:ext cx="834122" cy="836943"/>
            </a:xfrm>
            <a:prstGeom prst="rect">
              <a:avLst/>
            </a:prstGeom>
          </p:spPr>
        </p:pic>
      </p:grpSp>
      <p:grpSp>
        <p:nvGrpSpPr>
          <p:cNvPr id="1016" name="그룹 1016"/>
          <p:cNvGrpSpPr/>
          <p:nvPr/>
        </p:nvGrpSpPr>
        <p:grpSpPr>
          <a:xfrm>
            <a:off x="11631946" y="3671849"/>
            <a:ext cx="4462127" cy="6685939"/>
            <a:chOff x="11631946" y="3671849"/>
            <a:chExt cx="4462127" cy="6685939"/>
          </a:xfrm>
        </p:grpSpPr>
        <p:pic>
          <p:nvPicPr>
            <p:cNvPr id="47" name="Object 46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631946" y="3671849"/>
              <a:ext cx="4462127" cy="6685939"/>
            </a:xfrm>
            <a:prstGeom prst="rect">
              <a:avLst/>
            </a:prstGeom>
          </p:spPr>
        </p:pic>
      </p:grpSp>
      <p:pic>
        <p:nvPicPr>
          <p:cNvPr id="49" name="Object 48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814516" y="4574363"/>
            <a:ext cx="9273346" cy="1691803"/>
          </a:xfrm>
          <a:prstGeom prst="rect">
            <a:avLst/>
          </a:prstGeom>
        </p:spPr>
      </p:pic>
      <p:pic>
        <p:nvPicPr>
          <p:cNvPr id="50" name="Object 49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242522" y="926084"/>
            <a:ext cx="16018692" cy="3958950"/>
          </a:xfrm>
          <a:prstGeom prst="rect">
            <a:avLst/>
          </a:prstGeom>
        </p:spPr>
      </p:pic>
      <p:pic>
        <p:nvPicPr>
          <p:cNvPr id="51" name="Object 50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49717" y="-166340"/>
            <a:ext cx="5172493" cy="1092455"/>
          </a:xfrm>
          <a:prstGeom prst="rect">
            <a:avLst/>
          </a:prstGeom>
        </p:spPr>
      </p:pic>
      <p:pic>
        <p:nvPicPr>
          <p:cNvPr id="52" name="Object 51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2785944" y="5656716"/>
            <a:ext cx="4543794" cy="1758889"/>
          </a:xfrm>
          <a:prstGeom prst="rect">
            <a:avLst/>
          </a:prstGeom>
        </p:spPr>
      </p:pic>
      <p:pic>
        <p:nvPicPr>
          <p:cNvPr id="53" name="Object 52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2808802" y="6988630"/>
            <a:ext cx="3887394" cy="1691803"/>
          </a:xfrm>
          <a:prstGeom prst="rect">
            <a:avLst/>
          </a:prstGeom>
        </p:spPr>
      </p:pic>
      <p:pic>
        <p:nvPicPr>
          <p:cNvPr id="54" name="Object 53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814516" y="8144640"/>
            <a:ext cx="3900489" cy="169180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6E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546531" y="218487"/>
            <a:ext cx="19197334" cy="7234714"/>
            <a:chOff x="-546531" y="218487"/>
            <a:chExt cx="19197334" cy="7234714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268908" y="2793376"/>
              <a:ext cx="1712583" cy="799920"/>
              <a:chOff x="268908" y="2793376"/>
              <a:chExt cx="1712583" cy="799920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68908" y="2793376"/>
                <a:ext cx="1712583" cy="799920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5746042" y="4691142"/>
              <a:ext cx="2900218" cy="1354645"/>
              <a:chOff x="15746042" y="4691142"/>
              <a:chExt cx="2900218" cy="1354645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5746042" y="4691142"/>
                <a:ext cx="2900218" cy="1354645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5981336" y="6596058"/>
              <a:ext cx="1814916" cy="847718"/>
              <a:chOff x="15981336" y="6596058"/>
              <a:chExt cx="1814916" cy="847718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5981336" y="6596058"/>
                <a:ext cx="1814916" cy="847718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>
              <a:off x="-546531" y="218487"/>
              <a:ext cx="3146598" cy="1469725"/>
              <a:chOff x="-546531" y="218487"/>
              <a:chExt cx="3146598" cy="1469725"/>
            </a:xfrm>
          </p:grpSpPr>
          <p:pic>
            <p:nvPicPr>
              <p:cNvPr id="13" name="Object 12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-546531" y="218487"/>
                <a:ext cx="3146598" cy="1469725"/>
              </a:xfrm>
              <a:prstGeom prst="rect">
                <a:avLst/>
              </a:prstGeom>
            </p:spPr>
          </p:pic>
        </p:grpSp>
      </p:grpSp>
      <p:grpSp>
        <p:nvGrpSpPr>
          <p:cNvPr id="1006" name="그룹 1006"/>
          <p:cNvGrpSpPr/>
          <p:nvPr/>
        </p:nvGrpSpPr>
        <p:grpSpPr>
          <a:xfrm>
            <a:off x="2927074" y="2036975"/>
            <a:ext cx="12619151" cy="8420168"/>
            <a:chOff x="2927074" y="2036975"/>
            <a:chExt cx="12619151" cy="8420168"/>
          </a:xfrm>
        </p:grpSpPr>
        <p:grpSp>
          <p:nvGrpSpPr>
            <p:cNvPr id="1007" name="그룹 1007"/>
            <p:cNvGrpSpPr/>
            <p:nvPr/>
          </p:nvGrpSpPr>
          <p:grpSpPr>
            <a:xfrm>
              <a:off x="-699632" y="5898975"/>
              <a:ext cx="8184874" cy="931461"/>
              <a:chOff x="-699632" y="5898975"/>
              <a:chExt cx="8184874" cy="931461"/>
            </a:xfrm>
          </p:grpSpPr>
          <p:pic>
            <p:nvPicPr>
              <p:cNvPr id="18" name="Object 17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 rot="-5400000">
                <a:off x="-699632" y="5898975"/>
                <a:ext cx="8184874" cy="931461"/>
              </a:xfrm>
              <a:prstGeom prst="rect">
                <a:avLst/>
              </a:prstGeom>
            </p:spPr>
          </p:pic>
        </p:grpSp>
        <p:grpSp>
          <p:nvGrpSpPr>
            <p:cNvPr id="1008" name="그룹 1008"/>
            <p:cNvGrpSpPr/>
            <p:nvPr/>
          </p:nvGrpSpPr>
          <p:grpSpPr>
            <a:xfrm>
              <a:off x="10870411" y="5781328"/>
              <a:ext cx="8420168" cy="931461"/>
              <a:chOff x="10870411" y="5781328"/>
              <a:chExt cx="8420168" cy="931461"/>
            </a:xfrm>
          </p:grpSpPr>
          <p:pic>
            <p:nvPicPr>
              <p:cNvPr id="21" name="Object 20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-5400000">
                <a:off x="10870411" y="5781328"/>
                <a:ext cx="8420168" cy="931461"/>
              </a:xfrm>
              <a:prstGeom prst="rect">
                <a:avLst/>
              </a:prstGeom>
            </p:spPr>
          </p:pic>
        </p:grpSp>
      </p:grpSp>
      <p:grpSp>
        <p:nvGrpSpPr>
          <p:cNvPr id="1009" name="그룹 1009"/>
          <p:cNvGrpSpPr/>
          <p:nvPr/>
        </p:nvGrpSpPr>
        <p:grpSpPr>
          <a:xfrm>
            <a:off x="1030808" y="632572"/>
            <a:ext cx="16190476" cy="2157418"/>
            <a:chOff x="1030808" y="632572"/>
            <a:chExt cx="16190476" cy="2157418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0808" y="632572"/>
              <a:ext cx="16190476" cy="2157418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047619" y="3028571"/>
            <a:ext cx="16190476" cy="6536561"/>
            <a:chOff x="1047619" y="3028571"/>
            <a:chExt cx="16190476" cy="6536561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47619" y="3028571"/>
              <a:ext cx="16190476" cy="6536561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3840000" y="3067857"/>
            <a:ext cx="5485714" cy="35714"/>
            <a:chOff x="3840000" y="3067857"/>
            <a:chExt cx="5485714" cy="35714"/>
          </a:xfrm>
        </p:grpSpPr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840000" y="3067857"/>
              <a:ext cx="5485714" cy="35714"/>
            </a:xfrm>
            <a:prstGeom prst="rect">
              <a:avLst/>
            </a:prstGeom>
          </p:spPr>
        </p:pic>
      </p:grpSp>
      <p:pic>
        <p:nvPicPr>
          <p:cNvPr id="33" name="Object 3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870976" y="3343371"/>
            <a:ext cx="5117155" cy="5807376"/>
          </a:xfrm>
          <a:prstGeom prst="rect">
            <a:avLst/>
          </a:prstGeom>
        </p:spPr>
      </p:pic>
      <p:grpSp>
        <p:nvGrpSpPr>
          <p:cNvPr id="1012" name="그룹 1012"/>
          <p:cNvGrpSpPr/>
          <p:nvPr/>
        </p:nvGrpSpPr>
        <p:grpSpPr>
          <a:xfrm>
            <a:off x="15011962" y="841779"/>
            <a:ext cx="1921491" cy="1921491"/>
            <a:chOff x="15011962" y="841779"/>
            <a:chExt cx="1921491" cy="1921491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011962" y="841779"/>
              <a:ext cx="1921491" cy="1921491"/>
            </a:xfrm>
            <a:prstGeom prst="rect">
              <a:avLst/>
            </a:prstGeom>
          </p:spPr>
        </p:pic>
      </p:grpSp>
      <p:pic>
        <p:nvPicPr>
          <p:cNvPr id="37" name="Object 3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407056" y="184254"/>
            <a:ext cx="12568737" cy="4279003"/>
          </a:xfrm>
          <a:prstGeom prst="rect">
            <a:avLst/>
          </a:prstGeom>
        </p:spPr>
      </p:pic>
      <p:pic>
        <p:nvPicPr>
          <p:cNvPr id="38" name="Object 3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266579" y="3591538"/>
            <a:ext cx="9880940" cy="6242635"/>
          </a:xfrm>
          <a:prstGeom prst="rect">
            <a:avLst/>
          </a:prstGeom>
        </p:spPr>
      </p:pic>
      <p:pic>
        <p:nvPicPr>
          <p:cNvPr id="39" name="Object 38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49717" y="-166340"/>
            <a:ext cx="5172493" cy="109245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93589" y="2988254"/>
            <a:ext cx="18479304" cy="7714437"/>
            <a:chOff x="-193589" y="2988254"/>
            <a:chExt cx="18479304" cy="7714437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193589" y="2988254"/>
              <a:ext cx="18479304" cy="7714437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-1273265" y="8725915"/>
            <a:ext cx="20832245" cy="2587816"/>
            <a:chOff x="-1273265" y="8725915"/>
            <a:chExt cx="20832245" cy="2587816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1273265" y="8725915"/>
              <a:ext cx="20832245" cy="2587816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-546531" y="218487"/>
            <a:ext cx="19696215" cy="2774051"/>
            <a:chOff x="-546531" y="218487"/>
            <a:chExt cx="19696215" cy="2774051"/>
          </a:xfrm>
        </p:grpSpPr>
        <p:grpSp>
          <p:nvGrpSpPr>
            <p:cNvPr id="1005" name="그룹 1005"/>
            <p:cNvGrpSpPr/>
            <p:nvPr/>
          </p:nvGrpSpPr>
          <p:grpSpPr>
            <a:xfrm>
              <a:off x="17092542" y="2030633"/>
              <a:ext cx="2050210" cy="957620"/>
              <a:chOff x="17092542" y="2030633"/>
              <a:chExt cx="2050210" cy="957620"/>
            </a:xfrm>
          </p:grpSpPr>
          <p:pic>
            <p:nvPicPr>
              <p:cNvPr id="13" name="Object 12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7092542" y="2030633"/>
                <a:ext cx="2050210" cy="957620"/>
              </a:xfrm>
              <a:prstGeom prst="rect">
                <a:avLst/>
              </a:prstGeom>
            </p:spPr>
          </p:pic>
        </p:grpSp>
        <p:grpSp>
          <p:nvGrpSpPr>
            <p:cNvPr id="1006" name="그룹 1006"/>
            <p:cNvGrpSpPr/>
            <p:nvPr/>
          </p:nvGrpSpPr>
          <p:grpSpPr>
            <a:xfrm>
              <a:off x="-546531" y="218487"/>
              <a:ext cx="3146598" cy="1469725"/>
              <a:chOff x="-546531" y="218487"/>
              <a:chExt cx="3146598" cy="1469725"/>
            </a:xfrm>
          </p:grpSpPr>
          <p:pic>
            <p:nvPicPr>
              <p:cNvPr id="16" name="Object 15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-546531" y="218487"/>
                <a:ext cx="3146598" cy="1469725"/>
              </a:xfrm>
              <a:prstGeom prst="rect">
                <a:avLst/>
              </a:prstGeom>
            </p:spPr>
          </p:pic>
        </p:grpSp>
      </p:grpSp>
      <p:grpSp>
        <p:nvGrpSpPr>
          <p:cNvPr id="1007" name="그룹 1007"/>
          <p:cNvGrpSpPr/>
          <p:nvPr/>
        </p:nvGrpSpPr>
        <p:grpSpPr>
          <a:xfrm>
            <a:off x="1030808" y="632572"/>
            <a:ext cx="16190476" cy="3696634"/>
            <a:chOff x="1030808" y="632572"/>
            <a:chExt cx="16190476" cy="3696634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30808" y="632572"/>
              <a:ext cx="16190476" cy="3696634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030808" y="4523830"/>
            <a:ext cx="16190476" cy="5041302"/>
            <a:chOff x="1030808" y="4523830"/>
            <a:chExt cx="16190476" cy="5041302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0808" y="4523830"/>
              <a:ext cx="16190476" cy="5041302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812541" y="5808981"/>
            <a:ext cx="10741246" cy="27334"/>
            <a:chOff x="1812541" y="5808981"/>
            <a:chExt cx="10741246" cy="27334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10800000">
              <a:off x="1812541" y="5808981"/>
              <a:ext cx="10741246" cy="27334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812541" y="6996563"/>
            <a:ext cx="10741246" cy="27334"/>
            <a:chOff x="1812541" y="6996563"/>
            <a:chExt cx="10741246" cy="2733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10800000">
              <a:off x="1812541" y="6996563"/>
              <a:ext cx="10741246" cy="2733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812541" y="8184146"/>
            <a:ext cx="10741246" cy="27334"/>
            <a:chOff x="1812541" y="8184146"/>
            <a:chExt cx="10741246" cy="27334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10800000">
              <a:off x="1812541" y="8184146"/>
              <a:ext cx="10741246" cy="27334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800576" y="4847888"/>
            <a:ext cx="834122" cy="836943"/>
            <a:chOff x="1800576" y="4847888"/>
            <a:chExt cx="834122" cy="836943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00576" y="4847888"/>
              <a:ext cx="834122" cy="836943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1800576" y="6005638"/>
            <a:ext cx="834122" cy="836943"/>
            <a:chOff x="1800576" y="6005638"/>
            <a:chExt cx="834122" cy="836943"/>
          </a:xfrm>
        </p:grpSpPr>
        <p:pic>
          <p:nvPicPr>
            <p:cNvPr id="38" name="Object 37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800576" y="6005638"/>
              <a:ext cx="834122" cy="836943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1800576" y="7183756"/>
            <a:ext cx="834122" cy="836943"/>
            <a:chOff x="1800576" y="7183756"/>
            <a:chExt cx="834122" cy="836943"/>
          </a:xfrm>
        </p:grpSpPr>
        <p:pic>
          <p:nvPicPr>
            <p:cNvPr id="41" name="Object 40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800576" y="7183756"/>
              <a:ext cx="834122" cy="836943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1800576" y="8339765"/>
            <a:ext cx="834122" cy="836943"/>
            <a:chOff x="1800576" y="8339765"/>
            <a:chExt cx="834122" cy="836943"/>
          </a:xfrm>
        </p:grpSpPr>
        <p:pic>
          <p:nvPicPr>
            <p:cNvPr id="44" name="Object 43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800576" y="8339765"/>
              <a:ext cx="834122" cy="836943"/>
            </a:xfrm>
            <a:prstGeom prst="rect">
              <a:avLst/>
            </a:prstGeom>
          </p:spPr>
        </p:pic>
      </p:grpSp>
      <p:grpSp>
        <p:nvGrpSpPr>
          <p:cNvPr id="1016" name="그룹 1016"/>
          <p:cNvGrpSpPr/>
          <p:nvPr/>
        </p:nvGrpSpPr>
        <p:grpSpPr>
          <a:xfrm>
            <a:off x="10764541" y="2988254"/>
            <a:ext cx="5677379" cy="7434409"/>
            <a:chOff x="10764541" y="2988254"/>
            <a:chExt cx="5677379" cy="7434409"/>
          </a:xfrm>
        </p:grpSpPr>
        <p:pic>
          <p:nvPicPr>
            <p:cNvPr id="47" name="Object 46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764541" y="2988254"/>
              <a:ext cx="5677379" cy="7434409"/>
            </a:xfrm>
            <a:prstGeom prst="rect">
              <a:avLst/>
            </a:prstGeom>
          </p:spPr>
        </p:pic>
      </p:grpSp>
      <p:pic>
        <p:nvPicPr>
          <p:cNvPr id="49" name="Object 48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814516" y="4574363"/>
            <a:ext cx="6589061" cy="1691803"/>
          </a:xfrm>
          <a:prstGeom prst="rect">
            <a:avLst/>
          </a:prstGeom>
        </p:spPr>
      </p:pic>
      <p:pic>
        <p:nvPicPr>
          <p:cNvPr id="50" name="Object 49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242522" y="926084"/>
            <a:ext cx="14291311" cy="3958950"/>
          </a:xfrm>
          <a:prstGeom prst="rect">
            <a:avLst/>
          </a:prstGeom>
        </p:spPr>
      </p:pic>
      <p:pic>
        <p:nvPicPr>
          <p:cNvPr id="51" name="Object 50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49717" y="-166340"/>
            <a:ext cx="5172493" cy="1092455"/>
          </a:xfrm>
          <a:prstGeom prst="rect">
            <a:avLst/>
          </a:prstGeom>
        </p:spPr>
      </p:pic>
      <p:pic>
        <p:nvPicPr>
          <p:cNvPr id="52" name="Object 51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2804992" y="5656716"/>
            <a:ext cx="9019822" cy="1758889"/>
          </a:xfrm>
          <a:prstGeom prst="rect">
            <a:avLst/>
          </a:prstGeom>
        </p:spPr>
      </p:pic>
      <p:pic>
        <p:nvPicPr>
          <p:cNvPr id="53" name="Object 52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2799278" y="6906306"/>
            <a:ext cx="4615680" cy="1758889"/>
          </a:xfrm>
          <a:prstGeom prst="rect">
            <a:avLst/>
          </a:prstGeom>
        </p:spPr>
      </p:pic>
      <p:pic>
        <p:nvPicPr>
          <p:cNvPr id="54" name="Object 53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785944" y="8062316"/>
            <a:ext cx="6969594" cy="175888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6E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546531" y="218487"/>
            <a:ext cx="19197334" cy="7234714"/>
            <a:chOff x="-546531" y="218487"/>
            <a:chExt cx="19197334" cy="7234714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268908" y="2793376"/>
              <a:ext cx="1712583" cy="799920"/>
              <a:chOff x="268908" y="2793376"/>
              <a:chExt cx="1712583" cy="799920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68908" y="2793376"/>
                <a:ext cx="1712583" cy="799920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5746042" y="4691142"/>
              <a:ext cx="2900218" cy="1354645"/>
              <a:chOff x="15746042" y="4691142"/>
              <a:chExt cx="2900218" cy="1354645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5746042" y="4691142"/>
                <a:ext cx="2900218" cy="1354645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5981336" y="6596058"/>
              <a:ext cx="1814916" cy="847718"/>
              <a:chOff x="15981336" y="6596058"/>
              <a:chExt cx="1814916" cy="847718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5981336" y="6596058"/>
                <a:ext cx="1814916" cy="847718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>
              <a:off x="-546531" y="218487"/>
              <a:ext cx="3146598" cy="1469725"/>
              <a:chOff x="-546531" y="218487"/>
              <a:chExt cx="3146598" cy="1469725"/>
            </a:xfrm>
          </p:grpSpPr>
          <p:pic>
            <p:nvPicPr>
              <p:cNvPr id="13" name="Object 12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-546531" y="218487"/>
                <a:ext cx="3146598" cy="1469725"/>
              </a:xfrm>
              <a:prstGeom prst="rect">
                <a:avLst/>
              </a:prstGeom>
            </p:spPr>
          </p:pic>
        </p:grpSp>
      </p:grpSp>
      <p:grpSp>
        <p:nvGrpSpPr>
          <p:cNvPr id="1006" name="그룹 1006"/>
          <p:cNvGrpSpPr/>
          <p:nvPr/>
        </p:nvGrpSpPr>
        <p:grpSpPr>
          <a:xfrm>
            <a:off x="2927074" y="2036975"/>
            <a:ext cx="12619151" cy="8420168"/>
            <a:chOff x="2927074" y="2036975"/>
            <a:chExt cx="12619151" cy="8420168"/>
          </a:xfrm>
        </p:grpSpPr>
        <p:grpSp>
          <p:nvGrpSpPr>
            <p:cNvPr id="1007" name="그룹 1007"/>
            <p:cNvGrpSpPr/>
            <p:nvPr/>
          </p:nvGrpSpPr>
          <p:grpSpPr>
            <a:xfrm>
              <a:off x="-699632" y="5898975"/>
              <a:ext cx="8184874" cy="931461"/>
              <a:chOff x="-699632" y="5898975"/>
              <a:chExt cx="8184874" cy="931461"/>
            </a:xfrm>
          </p:grpSpPr>
          <p:pic>
            <p:nvPicPr>
              <p:cNvPr id="18" name="Object 17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 rot="-5400000">
                <a:off x="-699632" y="5898975"/>
                <a:ext cx="8184874" cy="931461"/>
              </a:xfrm>
              <a:prstGeom prst="rect">
                <a:avLst/>
              </a:prstGeom>
            </p:spPr>
          </p:pic>
        </p:grpSp>
        <p:grpSp>
          <p:nvGrpSpPr>
            <p:cNvPr id="1008" name="그룹 1008"/>
            <p:cNvGrpSpPr/>
            <p:nvPr/>
          </p:nvGrpSpPr>
          <p:grpSpPr>
            <a:xfrm>
              <a:off x="10870411" y="5781328"/>
              <a:ext cx="8420168" cy="931461"/>
              <a:chOff x="10870411" y="5781328"/>
              <a:chExt cx="8420168" cy="931461"/>
            </a:xfrm>
          </p:grpSpPr>
          <p:pic>
            <p:nvPicPr>
              <p:cNvPr id="21" name="Object 20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-5400000">
                <a:off x="10870411" y="5781328"/>
                <a:ext cx="8420168" cy="931461"/>
              </a:xfrm>
              <a:prstGeom prst="rect">
                <a:avLst/>
              </a:prstGeom>
            </p:spPr>
          </p:pic>
        </p:grpSp>
      </p:grpSp>
      <p:grpSp>
        <p:nvGrpSpPr>
          <p:cNvPr id="1009" name="그룹 1009"/>
          <p:cNvGrpSpPr/>
          <p:nvPr/>
        </p:nvGrpSpPr>
        <p:grpSpPr>
          <a:xfrm>
            <a:off x="1030808" y="632572"/>
            <a:ext cx="16190476" cy="2157418"/>
            <a:chOff x="1030808" y="632572"/>
            <a:chExt cx="16190476" cy="2157418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0808" y="632572"/>
              <a:ext cx="16190476" cy="2157418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956898" y="3028571"/>
            <a:ext cx="16190476" cy="6536561"/>
            <a:chOff x="956898" y="3028571"/>
            <a:chExt cx="16190476" cy="6536561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56898" y="3028571"/>
              <a:ext cx="16190476" cy="6536561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0116187" y="3146252"/>
            <a:ext cx="5430039" cy="6293043"/>
            <a:chOff x="10116187" y="3146252"/>
            <a:chExt cx="5430039" cy="6293043"/>
          </a:xfrm>
        </p:grpSpPr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116187" y="3146252"/>
              <a:ext cx="5430039" cy="6293043"/>
            </a:xfrm>
            <a:prstGeom prst="rect">
              <a:avLst/>
            </a:prstGeom>
          </p:spPr>
        </p:pic>
      </p:grpSp>
      <p:pic>
        <p:nvPicPr>
          <p:cNvPr id="33" name="Object 3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367083" y="222252"/>
            <a:ext cx="10163108" cy="4247584"/>
          </a:xfrm>
          <a:prstGeom prst="rect">
            <a:avLst/>
          </a:prstGeom>
        </p:spPr>
      </p:pic>
      <p:pic>
        <p:nvPicPr>
          <p:cNvPr id="34" name="Object 3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49717" y="-166340"/>
            <a:ext cx="5172493" cy="1092455"/>
          </a:xfrm>
          <a:prstGeom prst="rect">
            <a:avLst/>
          </a:prstGeom>
        </p:spPr>
      </p:pic>
      <p:pic>
        <p:nvPicPr>
          <p:cNvPr id="35" name="Object 3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63236" y="3094908"/>
            <a:ext cx="10422607" cy="2826921"/>
          </a:xfrm>
          <a:prstGeom prst="rect">
            <a:avLst/>
          </a:prstGeom>
        </p:spPr>
      </p:pic>
      <p:pic>
        <p:nvPicPr>
          <p:cNvPr id="36" name="Object 35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17649" y="5182547"/>
            <a:ext cx="9479813" cy="3638308"/>
          </a:xfrm>
          <a:prstGeom prst="rect">
            <a:avLst/>
          </a:prstGeom>
        </p:spPr>
      </p:pic>
      <p:pic>
        <p:nvPicPr>
          <p:cNvPr id="37" name="Object 3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118391" y="5340794"/>
            <a:ext cx="472529" cy="68375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6E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546531" y="218487"/>
            <a:ext cx="19197334" cy="7234714"/>
            <a:chOff x="-546531" y="218487"/>
            <a:chExt cx="19197334" cy="7234714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268908" y="2793376"/>
              <a:ext cx="1712583" cy="799920"/>
              <a:chOff x="268908" y="2793376"/>
              <a:chExt cx="1712583" cy="799920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68908" y="2793376"/>
                <a:ext cx="1712583" cy="799920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5746042" y="4691142"/>
              <a:ext cx="2900218" cy="1354645"/>
              <a:chOff x="15746042" y="4691142"/>
              <a:chExt cx="2900218" cy="1354645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5746042" y="4691142"/>
                <a:ext cx="2900218" cy="1354645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5981336" y="6596058"/>
              <a:ext cx="1814916" cy="847718"/>
              <a:chOff x="15981336" y="6596058"/>
              <a:chExt cx="1814916" cy="847718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5981336" y="6596058"/>
                <a:ext cx="1814916" cy="847718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>
              <a:off x="-546531" y="218487"/>
              <a:ext cx="3146598" cy="1469725"/>
              <a:chOff x="-546531" y="218487"/>
              <a:chExt cx="3146598" cy="1469725"/>
            </a:xfrm>
          </p:grpSpPr>
          <p:pic>
            <p:nvPicPr>
              <p:cNvPr id="13" name="Object 12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-546531" y="218487"/>
                <a:ext cx="3146598" cy="1469725"/>
              </a:xfrm>
              <a:prstGeom prst="rect">
                <a:avLst/>
              </a:prstGeom>
            </p:spPr>
          </p:pic>
        </p:grpSp>
      </p:grpSp>
      <p:grpSp>
        <p:nvGrpSpPr>
          <p:cNvPr id="1006" name="그룹 1006"/>
          <p:cNvGrpSpPr/>
          <p:nvPr/>
        </p:nvGrpSpPr>
        <p:grpSpPr>
          <a:xfrm>
            <a:off x="2927074" y="2036975"/>
            <a:ext cx="12619151" cy="8420168"/>
            <a:chOff x="2927074" y="2036975"/>
            <a:chExt cx="12619151" cy="8420168"/>
          </a:xfrm>
        </p:grpSpPr>
        <p:grpSp>
          <p:nvGrpSpPr>
            <p:cNvPr id="1007" name="그룹 1007"/>
            <p:cNvGrpSpPr/>
            <p:nvPr/>
          </p:nvGrpSpPr>
          <p:grpSpPr>
            <a:xfrm>
              <a:off x="-699632" y="5898975"/>
              <a:ext cx="8184874" cy="931461"/>
              <a:chOff x="-699632" y="5898975"/>
              <a:chExt cx="8184874" cy="931461"/>
            </a:xfrm>
          </p:grpSpPr>
          <p:pic>
            <p:nvPicPr>
              <p:cNvPr id="18" name="Object 17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 rot="-5400000">
                <a:off x="-699632" y="5898975"/>
                <a:ext cx="8184874" cy="931461"/>
              </a:xfrm>
              <a:prstGeom prst="rect">
                <a:avLst/>
              </a:prstGeom>
            </p:spPr>
          </p:pic>
        </p:grpSp>
        <p:grpSp>
          <p:nvGrpSpPr>
            <p:cNvPr id="1008" name="그룹 1008"/>
            <p:cNvGrpSpPr/>
            <p:nvPr/>
          </p:nvGrpSpPr>
          <p:grpSpPr>
            <a:xfrm>
              <a:off x="10870411" y="5781328"/>
              <a:ext cx="8420168" cy="931461"/>
              <a:chOff x="10870411" y="5781328"/>
              <a:chExt cx="8420168" cy="931461"/>
            </a:xfrm>
          </p:grpSpPr>
          <p:pic>
            <p:nvPicPr>
              <p:cNvPr id="21" name="Object 20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-5400000">
                <a:off x="10870411" y="5781328"/>
                <a:ext cx="8420168" cy="931461"/>
              </a:xfrm>
              <a:prstGeom prst="rect">
                <a:avLst/>
              </a:prstGeom>
            </p:spPr>
          </p:pic>
        </p:grpSp>
      </p:grpSp>
      <p:grpSp>
        <p:nvGrpSpPr>
          <p:cNvPr id="1009" name="그룹 1009"/>
          <p:cNvGrpSpPr/>
          <p:nvPr/>
        </p:nvGrpSpPr>
        <p:grpSpPr>
          <a:xfrm>
            <a:off x="1030808" y="632572"/>
            <a:ext cx="16190476" cy="2157418"/>
            <a:chOff x="1030808" y="632572"/>
            <a:chExt cx="16190476" cy="2157418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0808" y="632572"/>
              <a:ext cx="16190476" cy="2157418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956898" y="3028571"/>
            <a:ext cx="16190476" cy="6536561"/>
            <a:chOff x="956898" y="3028571"/>
            <a:chExt cx="16190476" cy="6536561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56898" y="3028571"/>
              <a:ext cx="16190476" cy="6536561"/>
            </a:xfrm>
            <a:prstGeom prst="rect">
              <a:avLst/>
            </a:prstGeom>
          </p:spPr>
        </p:pic>
      </p:grpSp>
      <p:pic>
        <p:nvPicPr>
          <p:cNvPr id="30" name="Object 2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357560" y="175604"/>
            <a:ext cx="12549613" cy="4279003"/>
          </a:xfrm>
          <a:prstGeom prst="rect">
            <a:avLst/>
          </a:prstGeom>
        </p:spPr>
      </p:pic>
      <p:pic>
        <p:nvPicPr>
          <p:cNvPr id="31" name="Object 3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49717" y="-166340"/>
            <a:ext cx="5172493" cy="1092455"/>
          </a:xfrm>
          <a:prstGeom prst="rect">
            <a:avLst/>
          </a:prstGeom>
        </p:spPr>
      </p:pic>
      <p:grpSp>
        <p:nvGrpSpPr>
          <p:cNvPr id="1011" name="그룹 1011"/>
          <p:cNvGrpSpPr/>
          <p:nvPr/>
        </p:nvGrpSpPr>
        <p:grpSpPr>
          <a:xfrm>
            <a:off x="4165035" y="6809418"/>
            <a:ext cx="9237568" cy="56423"/>
            <a:chOff x="4165035" y="6809418"/>
            <a:chExt cx="9237568" cy="56423"/>
          </a:xfrm>
        </p:grpSpPr>
        <p:pic>
          <p:nvPicPr>
            <p:cNvPr id="33" name="Object 32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165035" y="6809418"/>
              <a:ext cx="9237568" cy="56423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2465950" y="5496050"/>
            <a:ext cx="2787755" cy="2683159"/>
            <a:chOff x="2465950" y="5496050"/>
            <a:chExt cx="2787755" cy="2683159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465950" y="5496050"/>
              <a:ext cx="2787755" cy="2683159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5976159" y="5496050"/>
            <a:ext cx="2787755" cy="2683159"/>
            <a:chOff x="5976159" y="5496050"/>
            <a:chExt cx="2787755" cy="2683159"/>
          </a:xfrm>
        </p:grpSpPr>
        <p:pic>
          <p:nvPicPr>
            <p:cNvPr id="39" name="Object 38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976159" y="5496050"/>
              <a:ext cx="2787755" cy="2683159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9486367" y="5496050"/>
            <a:ext cx="2787755" cy="2683159"/>
            <a:chOff x="9486367" y="5496050"/>
            <a:chExt cx="2787755" cy="2683159"/>
          </a:xfrm>
        </p:grpSpPr>
        <p:pic>
          <p:nvPicPr>
            <p:cNvPr id="42" name="Object 41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486367" y="5496050"/>
              <a:ext cx="2787755" cy="2683159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13052570" y="5482704"/>
            <a:ext cx="2675765" cy="2675765"/>
            <a:chOff x="13052570" y="5482704"/>
            <a:chExt cx="2675765" cy="2675765"/>
          </a:xfrm>
        </p:grpSpPr>
        <p:pic>
          <p:nvPicPr>
            <p:cNvPr id="45" name="Object 44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052570" y="5482704"/>
              <a:ext cx="2675765" cy="2675765"/>
            </a:xfrm>
            <a:prstGeom prst="rect">
              <a:avLst/>
            </a:prstGeom>
          </p:spPr>
        </p:pic>
      </p:grpSp>
      <p:grpSp>
        <p:nvGrpSpPr>
          <p:cNvPr id="1016" name="그룹 1016"/>
          <p:cNvGrpSpPr/>
          <p:nvPr/>
        </p:nvGrpSpPr>
        <p:grpSpPr>
          <a:xfrm>
            <a:off x="3064084" y="6090186"/>
            <a:ext cx="1591489" cy="1591489"/>
            <a:chOff x="3064084" y="6090186"/>
            <a:chExt cx="1591489" cy="1591489"/>
          </a:xfrm>
        </p:grpSpPr>
        <p:pic>
          <p:nvPicPr>
            <p:cNvPr id="48" name="Object 47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064084" y="6090186"/>
              <a:ext cx="1591489" cy="1591489"/>
            </a:xfrm>
            <a:prstGeom prst="rect">
              <a:avLst/>
            </a:prstGeom>
          </p:spPr>
        </p:pic>
      </p:grpSp>
      <p:grpSp>
        <p:nvGrpSpPr>
          <p:cNvPr id="1017" name="그룹 1017"/>
          <p:cNvGrpSpPr/>
          <p:nvPr/>
        </p:nvGrpSpPr>
        <p:grpSpPr>
          <a:xfrm>
            <a:off x="6215263" y="5654645"/>
            <a:ext cx="2309546" cy="2309546"/>
            <a:chOff x="6215263" y="5654645"/>
            <a:chExt cx="2309546" cy="2309546"/>
          </a:xfrm>
        </p:grpSpPr>
        <p:pic>
          <p:nvPicPr>
            <p:cNvPr id="51" name="Object 50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215263" y="5654645"/>
              <a:ext cx="2309546" cy="2309546"/>
            </a:xfrm>
            <a:prstGeom prst="rect">
              <a:avLst/>
            </a:prstGeom>
          </p:spPr>
        </p:pic>
      </p:grpSp>
      <p:grpSp>
        <p:nvGrpSpPr>
          <p:cNvPr id="1018" name="그룹 1018"/>
          <p:cNvGrpSpPr/>
          <p:nvPr/>
        </p:nvGrpSpPr>
        <p:grpSpPr>
          <a:xfrm>
            <a:off x="9824915" y="6108588"/>
            <a:ext cx="1919257" cy="1401660"/>
            <a:chOff x="9824915" y="6108588"/>
            <a:chExt cx="1919257" cy="1401660"/>
          </a:xfrm>
        </p:grpSpPr>
        <p:pic>
          <p:nvPicPr>
            <p:cNvPr id="54" name="Object 53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824915" y="6108588"/>
              <a:ext cx="1919257" cy="1401660"/>
            </a:xfrm>
            <a:prstGeom prst="rect">
              <a:avLst/>
            </a:prstGeom>
          </p:spPr>
        </p:pic>
      </p:grpSp>
      <p:grpSp>
        <p:nvGrpSpPr>
          <p:cNvPr id="1019" name="그룹 1019"/>
          <p:cNvGrpSpPr/>
          <p:nvPr/>
        </p:nvGrpSpPr>
        <p:grpSpPr>
          <a:xfrm>
            <a:off x="13677181" y="5943121"/>
            <a:ext cx="1732594" cy="1732594"/>
            <a:chOff x="13677181" y="5943121"/>
            <a:chExt cx="1732594" cy="1732594"/>
          </a:xfrm>
        </p:grpSpPr>
        <p:pic>
          <p:nvPicPr>
            <p:cNvPr id="57" name="Object 56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3677181" y="5943121"/>
              <a:ext cx="1732594" cy="1732594"/>
            </a:xfrm>
            <a:prstGeom prst="rect">
              <a:avLst/>
            </a:prstGeom>
          </p:spPr>
        </p:pic>
      </p:grpSp>
      <p:grpSp>
        <p:nvGrpSpPr>
          <p:cNvPr id="1020" name="그룹 1020"/>
          <p:cNvGrpSpPr/>
          <p:nvPr/>
        </p:nvGrpSpPr>
        <p:grpSpPr>
          <a:xfrm>
            <a:off x="15011962" y="841779"/>
            <a:ext cx="1921491" cy="1921491"/>
            <a:chOff x="15011962" y="841779"/>
            <a:chExt cx="1921491" cy="1921491"/>
          </a:xfrm>
        </p:grpSpPr>
        <p:pic>
          <p:nvPicPr>
            <p:cNvPr id="60" name="Object 59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5011962" y="841779"/>
              <a:ext cx="1921491" cy="1921491"/>
            </a:xfrm>
            <a:prstGeom prst="rect">
              <a:avLst/>
            </a:prstGeom>
          </p:spPr>
        </p:pic>
      </p:grpSp>
      <p:pic>
        <p:nvPicPr>
          <p:cNvPr id="62" name="Object 61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2703508" y="8262091"/>
            <a:ext cx="2385447" cy="1083914"/>
          </a:xfrm>
          <a:prstGeom prst="rect">
            <a:avLst/>
          </a:prstGeom>
        </p:spPr>
      </p:pic>
      <p:pic>
        <p:nvPicPr>
          <p:cNvPr id="63" name="Object 62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6275814" y="8262090"/>
            <a:ext cx="2370448" cy="1083915"/>
          </a:xfrm>
          <a:prstGeom prst="rect">
            <a:avLst/>
          </a:prstGeom>
        </p:spPr>
      </p:pic>
      <p:pic>
        <p:nvPicPr>
          <p:cNvPr id="64" name="Object 63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9957338" y="8262090"/>
            <a:ext cx="2370448" cy="1083915"/>
          </a:xfrm>
          <a:prstGeom prst="rect">
            <a:avLst/>
          </a:prstGeom>
        </p:spPr>
      </p:pic>
      <p:pic>
        <p:nvPicPr>
          <p:cNvPr id="65" name="Object 64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13236862" y="8262090"/>
            <a:ext cx="2851639" cy="1083915"/>
          </a:xfrm>
          <a:prstGeom prst="rect">
            <a:avLst/>
          </a:prstGeom>
        </p:spPr>
      </p:pic>
      <p:pic>
        <p:nvPicPr>
          <p:cNvPr id="66" name="Object 65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1571934" y="2946869"/>
            <a:ext cx="15350677" cy="320603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93589" y="2988254"/>
            <a:ext cx="18479304" cy="7714437"/>
            <a:chOff x="-193589" y="2988254"/>
            <a:chExt cx="18479304" cy="7714437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193589" y="2988254"/>
              <a:ext cx="18479304" cy="7714437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-1273265" y="8725915"/>
            <a:ext cx="20832245" cy="2587816"/>
            <a:chOff x="-1273265" y="8725915"/>
            <a:chExt cx="20832245" cy="2587816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1273265" y="8725915"/>
              <a:ext cx="20832245" cy="2587816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-546531" y="218487"/>
            <a:ext cx="19696215" cy="2774051"/>
            <a:chOff x="-546531" y="218487"/>
            <a:chExt cx="19696215" cy="2774051"/>
          </a:xfrm>
        </p:grpSpPr>
        <p:grpSp>
          <p:nvGrpSpPr>
            <p:cNvPr id="1005" name="그룹 1005"/>
            <p:cNvGrpSpPr/>
            <p:nvPr/>
          </p:nvGrpSpPr>
          <p:grpSpPr>
            <a:xfrm>
              <a:off x="17092542" y="2030633"/>
              <a:ext cx="2050210" cy="957620"/>
              <a:chOff x="17092542" y="2030633"/>
              <a:chExt cx="2050210" cy="957620"/>
            </a:xfrm>
          </p:grpSpPr>
          <p:pic>
            <p:nvPicPr>
              <p:cNvPr id="13" name="Object 12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7092542" y="2030633"/>
                <a:ext cx="2050210" cy="957620"/>
              </a:xfrm>
              <a:prstGeom prst="rect">
                <a:avLst/>
              </a:prstGeom>
            </p:spPr>
          </p:pic>
        </p:grpSp>
        <p:grpSp>
          <p:nvGrpSpPr>
            <p:cNvPr id="1006" name="그룹 1006"/>
            <p:cNvGrpSpPr/>
            <p:nvPr/>
          </p:nvGrpSpPr>
          <p:grpSpPr>
            <a:xfrm>
              <a:off x="-546531" y="218487"/>
              <a:ext cx="3146598" cy="1469725"/>
              <a:chOff x="-546531" y="218487"/>
              <a:chExt cx="3146598" cy="1469725"/>
            </a:xfrm>
          </p:grpSpPr>
          <p:pic>
            <p:nvPicPr>
              <p:cNvPr id="16" name="Object 15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-546531" y="218487"/>
                <a:ext cx="3146598" cy="1469725"/>
              </a:xfrm>
              <a:prstGeom prst="rect">
                <a:avLst/>
              </a:prstGeom>
            </p:spPr>
          </p:pic>
        </p:grpSp>
      </p:grpSp>
      <p:grpSp>
        <p:nvGrpSpPr>
          <p:cNvPr id="1007" name="그룹 1007"/>
          <p:cNvGrpSpPr/>
          <p:nvPr/>
        </p:nvGrpSpPr>
        <p:grpSpPr>
          <a:xfrm>
            <a:off x="1030808" y="632572"/>
            <a:ext cx="16190476" cy="3696634"/>
            <a:chOff x="1030808" y="632572"/>
            <a:chExt cx="16190476" cy="3696634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30808" y="632572"/>
              <a:ext cx="16190476" cy="3696634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030808" y="4523830"/>
            <a:ext cx="16190476" cy="5041302"/>
            <a:chOff x="1030808" y="4523830"/>
            <a:chExt cx="16190476" cy="5041302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0808" y="4523830"/>
              <a:ext cx="16190476" cy="5041302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812541" y="5808981"/>
            <a:ext cx="13814823" cy="27334"/>
            <a:chOff x="1812541" y="5808981"/>
            <a:chExt cx="13814823" cy="27334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10800000">
              <a:off x="1812541" y="5808981"/>
              <a:ext cx="13814823" cy="27334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812541" y="6996563"/>
            <a:ext cx="13844609" cy="27334"/>
            <a:chOff x="1812541" y="6996563"/>
            <a:chExt cx="13844609" cy="2733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-10800000">
              <a:off x="1812541" y="6996563"/>
              <a:ext cx="13844609" cy="2733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812541" y="8184146"/>
            <a:ext cx="13859840" cy="27334"/>
            <a:chOff x="1812541" y="8184146"/>
            <a:chExt cx="13859840" cy="27334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-10800000">
              <a:off x="1812541" y="8184146"/>
              <a:ext cx="13859840" cy="27334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800576" y="4847888"/>
            <a:ext cx="834122" cy="836943"/>
            <a:chOff x="1800576" y="4847888"/>
            <a:chExt cx="834122" cy="836943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800576" y="4847888"/>
              <a:ext cx="834122" cy="836943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1800576" y="6005638"/>
            <a:ext cx="834122" cy="836943"/>
            <a:chOff x="1800576" y="6005638"/>
            <a:chExt cx="834122" cy="836943"/>
          </a:xfrm>
        </p:grpSpPr>
        <p:pic>
          <p:nvPicPr>
            <p:cNvPr id="38" name="Object 37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800576" y="6005638"/>
              <a:ext cx="834122" cy="836943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1800576" y="7183756"/>
            <a:ext cx="834122" cy="836943"/>
            <a:chOff x="1800576" y="7183756"/>
            <a:chExt cx="834122" cy="836943"/>
          </a:xfrm>
        </p:grpSpPr>
        <p:pic>
          <p:nvPicPr>
            <p:cNvPr id="41" name="Object 40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800576" y="7183756"/>
              <a:ext cx="834122" cy="836943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1800576" y="8339765"/>
            <a:ext cx="834122" cy="836943"/>
            <a:chOff x="1800576" y="8339765"/>
            <a:chExt cx="834122" cy="836943"/>
          </a:xfrm>
        </p:grpSpPr>
        <p:pic>
          <p:nvPicPr>
            <p:cNvPr id="44" name="Object 43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800576" y="8339765"/>
              <a:ext cx="834122" cy="836943"/>
            </a:xfrm>
            <a:prstGeom prst="rect">
              <a:avLst/>
            </a:prstGeom>
          </p:spPr>
        </p:pic>
      </p:grpSp>
      <p:pic>
        <p:nvPicPr>
          <p:cNvPr id="46" name="Object 45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804992" y="4492040"/>
            <a:ext cx="11031308" cy="1758889"/>
          </a:xfrm>
          <a:prstGeom prst="rect">
            <a:avLst/>
          </a:prstGeom>
        </p:spPr>
      </p:pic>
      <p:pic>
        <p:nvPicPr>
          <p:cNvPr id="47" name="Object 46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232998" y="899998"/>
            <a:ext cx="14686378" cy="3965521"/>
          </a:xfrm>
          <a:prstGeom prst="rect">
            <a:avLst/>
          </a:prstGeom>
        </p:spPr>
      </p:pic>
      <p:pic>
        <p:nvPicPr>
          <p:cNvPr id="48" name="Object 47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49717" y="-166340"/>
            <a:ext cx="5172493" cy="1092455"/>
          </a:xfrm>
          <a:prstGeom prst="rect">
            <a:avLst/>
          </a:prstGeom>
        </p:spPr>
      </p:pic>
      <p:pic>
        <p:nvPicPr>
          <p:cNvPr id="49" name="Object 48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2804992" y="5656716"/>
            <a:ext cx="10202775" cy="1758889"/>
          </a:xfrm>
          <a:prstGeom prst="rect">
            <a:avLst/>
          </a:prstGeom>
        </p:spPr>
      </p:pic>
      <p:pic>
        <p:nvPicPr>
          <p:cNvPr id="50" name="Object 49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799278" y="6906306"/>
            <a:ext cx="11274880" cy="1758889"/>
          </a:xfrm>
          <a:prstGeom prst="rect">
            <a:avLst/>
          </a:prstGeom>
        </p:spPr>
      </p:pic>
      <p:pic>
        <p:nvPicPr>
          <p:cNvPr id="51" name="Object 50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2814516" y="8144640"/>
            <a:ext cx="14287394" cy="169180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사용자 지정</PresentationFormat>
  <Paragraphs>0</Paragraphs>
  <Slides>26</Slides>
  <Notes>0</Notes>
  <HiddenSlides>0</HiddenSlides>
  <MMClips>2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26</vt:i4>
      </vt:variant>
    </vt:vector>
  </HeadingPairs>
  <TitlesOfParts>
    <vt:vector size="29" baseType="lpstr">
      <vt:lpstr>Arial</vt:lpstr>
      <vt:lpstr>Calibri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officegen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officegen</dc:creator>
  <cp:lastModifiedBy>혜정</cp:lastModifiedBy>
  <cp:revision>3</cp:revision>
  <dcterms:created xsi:type="dcterms:W3CDTF">2024-02-18T22:38:03Z</dcterms:created>
  <dcterms:modified xsi:type="dcterms:W3CDTF">2025-05-22T12:38:05Z</dcterms:modified>
</cp:coreProperties>
</file>