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7556163" cy="9875838"/>
  <p:notesSz cx="9875838" cy="1755616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60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34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사용자 지정</PresentationFormat>
  <Paragraphs>10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유아 천사악마테셀레이션</dc:title>
  <dc:subject>Presentation</dc:subject>
  <dc:creator>mangoboard.net_35827177</dc:creator>
  <cp:lastModifiedBy>혜정</cp:lastModifiedBy>
  <cp:revision>2</cp:revision>
  <dcterms:created xsi:type="dcterms:W3CDTF">2024-03-05T14:44:53Z</dcterms:created>
  <dcterms:modified xsi:type="dcterms:W3CDTF">2025-05-22T12:30:40Z</dcterms:modified>
</cp:coreProperties>
</file>