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slideMasters/slideMaster21.xml" ContentType="application/vnd.openxmlformats-officedocument.presentationml.slideMaster+xml"/>
  <Override PartName="/ppt/slides/slide21.xml" ContentType="application/vnd.openxmlformats-officedocument.presentationml.slide+xml"/>
  <Override PartName="/ppt/slideMasters/slideMaster22.xml" ContentType="application/vnd.openxmlformats-officedocument.presentationml.slideMaster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</p:sldIdLst>
  <p:notesMasterIdLst>
    <p:notesMasterId r:id="rId24"/>
  </p:notesMasterIdLst>
  <p:sldSz cx="17556480" cy="9875520"/>
  <p:notesSz cx="9875520" cy="1755648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notesMaster" Target="notesMasters/notesMaster1.xml"/><Relationship Id="rId25" Type="http://schemas.openxmlformats.org/officeDocument/2006/relationships/presProps" Target="presProps.xml"/><Relationship Id="rId26" Type="http://schemas.openxmlformats.org/officeDocument/2006/relationships/viewProps" Target="viewProps.xml"/><Relationship Id="rId27" Type="http://schemas.openxmlformats.org/officeDocument/2006/relationships/theme" Target="theme/theme1.xml"/><Relationship Id="rId2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2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1.xml"/>
		</Relationships>
</file>

<file path=ppt/notesSlides/_rels/notesSlide2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8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9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7556480" cy="987552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7556480" cy="987552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7556480" cy="987552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7556480" cy="987552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7556480" cy="987552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7556480" cy="987552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7556480" cy="987552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7556480" cy="9875520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7556480" cy="9875520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7556480" cy="9875520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7556480" cy="987552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7556480" cy="9875520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7556480" cy="9875520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7556480" cy="9875520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7556480" cy="987552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7556480" cy="987552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7556480" cy="987552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7556480" cy="987552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7556480" cy="987552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7556480" cy="987552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7556480" cy="987552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7556480" cy="987552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22</Slides>
  <Notes>22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5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</vt:vector>
  </TitlesOfParts>
  <Company>mangoboard.net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칠교판</dc:title>
  <dc:subject>Presentation</dc:subject>
  <dc:creator>mangoboard.net_35166518</dc:creator>
  <cp:lastModifiedBy>mangoboard.net_35166518</cp:lastModifiedBy>
  <cp:revision>1</cp:revision>
  <dcterms:created xsi:type="dcterms:W3CDTF">2024-02-15T02:26:34Z</dcterms:created>
  <dcterms:modified xsi:type="dcterms:W3CDTF">2024-02-15T02:26:34Z</dcterms:modified>
</cp:coreProperties>
</file>