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2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54" autoAdjust="0"/>
  </p:normalViewPr>
  <p:slideViewPr>
    <p:cSldViewPr>
      <p:cViewPr>
        <p:scale>
          <a:sx n="50" d="100"/>
          <a:sy n="50" d="100"/>
        </p:scale>
        <p:origin x="1914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974DF-EE85-4970-A545-6CC93F15533D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A9C4A-6474-4F63-A8D4-9B8470A3C4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72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테트라이트</a:t>
            </a:r>
            <a:r>
              <a:rPr lang="ko-KR" altLang="en-US" dirty="0"/>
              <a:t> 퍼즐 램프</a:t>
            </a:r>
            <a:r>
              <a:rPr lang="en-US" altLang="ko-KR" dirty="0"/>
              <a:t> </a:t>
            </a:r>
            <a:r>
              <a:rPr lang="ko-KR" altLang="en-US" dirty="0"/>
              <a:t>중</a:t>
            </a:r>
            <a:r>
              <a:rPr lang="en-US" altLang="ko-KR" dirty="0"/>
              <a:t>,</a:t>
            </a:r>
            <a:r>
              <a:rPr lang="ko-KR" altLang="en-US" dirty="0"/>
              <a:t>고등학생용 </a:t>
            </a:r>
            <a:r>
              <a:rPr lang="ko-KR" altLang="en-US" dirty="0" err="1"/>
              <a:t>교육자료입니다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수학 </a:t>
            </a:r>
            <a:r>
              <a:rPr lang="en-US" altLang="ko-KR" dirty="0"/>
              <a:t>2015 </a:t>
            </a:r>
            <a:r>
              <a:rPr lang="ko-KR" altLang="en-US" dirty="0"/>
              <a:t>개정 교육과정 </a:t>
            </a:r>
            <a:r>
              <a:rPr lang="ko-KR" altLang="en-US" b="1" dirty="0"/>
              <a:t>중등 수학 </a:t>
            </a:r>
            <a:r>
              <a:rPr lang="en-US" altLang="ko-KR" b="1" dirty="0"/>
              <a:t>3</a:t>
            </a:r>
            <a:r>
              <a:rPr lang="ko-KR" altLang="en-US" b="1" dirty="0"/>
              <a:t>학년의</a:t>
            </a:r>
            <a:r>
              <a:rPr lang="ko-KR" altLang="en-US" dirty="0"/>
              <a:t> </a:t>
            </a:r>
            <a:r>
              <a:rPr lang="ko-KR" altLang="en-US" b="1" dirty="0"/>
              <a:t>다면체</a:t>
            </a:r>
            <a:r>
              <a:rPr lang="ko-KR" altLang="en-US" dirty="0"/>
              <a:t>에 대한 내용이 포함되어 있어</a:t>
            </a:r>
            <a:endParaRPr lang="en-US" altLang="ko-KR" dirty="0"/>
          </a:p>
          <a:p>
            <a:r>
              <a:rPr lang="ko-KR" altLang="en-US" dirty="0"/>
              <a:t>해당 내용을 배울 때 </a:t>
            </a:r>
            <a:r>
              <a:rPr lang="ko-KR" altLang="en-US" dirty="0" err="1"/>
              <a:t>테트라이트</a:t>
            </a:r>
            <a:r>
              <a:rPr lang="ko-KR" altLang="en-US" dirty="0"/>
              <a:t> </a:t>
            </a:r>
            <a:r>
              <a:rPr lang="ko-KR" altLang="en-US" b="1" dirty="0"/>
              <a:t>늘려 맞붙인 삼각지붕 세트</a:t>
            </a:r>
            <a:r>
              <a:rPr lang="en-US" altLang="ko-KR" b="1" dirty="0"/>
              <a:t>(20pcs)</a:t>
            </a:r>
            <a:r>
              <a:rPr lang="ko-KR" altLang="en-US" dirty="0"/>
              <a:t>나 </a:t>
            </a:r>
            <a:r>
              <a:rPr lang="ko-KR" altLang="en-US" b="1" dirty="0"/>
              <a:t>정다면체 만들기 세트</a:t>
            </a:r>
            <a:r>
              <a:rPr lang="en-US" altLang="ko-KR" b="1" dirty="0"/>
              <a:t>(30pcs)</a:t>
            </a:r>
            <a:r>
              <a:rPr lang="ko-KR" altLang="en-US" dirty="0"/>
              <a:t>와 함께 활용하면 좋습니다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9C4A-6474-4F63-A8D4-9B8470A3C4C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67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슬라이드 </a:t>
            </a:r>
            <a:r>
              <a:rPr lang="en-US" altLang="ko-KR" dirty="0"/>
              <a:t>4</a:t>
            </a:r>
            <a:r>
              <a:rPr lang="ko-KR" altLang="en-US" dirty="0"/>
              <a:t>장에 걸쳐서 정다면체의 종류가 </a:t>
            </a:r>
            <a:r>
              <a:rPr lang="en-US" altLang="ko-KR" dirty="0"/>
              <a:t>5</a:t>
            </a:r>
            <a:r>
              <a:rPr lang="ko-KR" altLang="en-US" dirty="0"/>
              <a:t>종류 밖에 나올 수 없다는 것을 확인합니다</a:t>
            </a:r>
            <a:r>
              <a:rPr lang="en-US" altLang="ko-KR" dirty="0"/>
              <a:t>. (</a:t>
            </a:r>
            <a:r>
              <a:rPr lang="ko-KR" altLang="en-US" dirty="0"/>
              <a:t>애니메이션 있음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이를 위해서 정다면체의 정의</a:t>
            </a:r>
            <a:r>
              <a:rPr lang="en-US" altLang="ko-KR" dirty="0"/>
              <a:t>: </a:t>
            </a:r>
            <a:r>
              <a:rPr lang="ko-KR" altLang="en-US" dirty="0"/>
              <a:t>모든 면이 합동인 </a:t>
            </a:r>
            <a:r>
              <a:rPr lang="ko-KR" altLang="en-US" b="1" dirty="0"/>
              <a:t>정다각형</a:t>
            </a:r>
            <a:r>
              <a:rPr lang="ko-KR" altLang="en-US" b="0" dirty="0"/>
              <a:t>으로 시작합니다</a:t>
            </a:r>
            <a:r>
              <a:rPr lang="en-US" altLang="ko-KR" b="0" dirty="0"/>
              <a:t>.</a:t>
            </a:r>
          </a:p>
          <a:p>
            <a:r>
              <a:rPr lang="ko-KR" altLang="en-US" b="0" dirty="0"/>
              <a:t>정육각형부터 정다면체의 면이 될 수 없기 때문에</a:t>
            </a:r>
            <a:r>
              <a:rPr lang="en-US" altLang="ko-KR" b="0" dirty="0"/>
              <a:t>, </a:t>
            </a:r>
            <a:r>
              <a:rPr lang="ko-KR" altLang="en-US" b="0" dirty="0"/>
              <a:t>역으로 정육각형이 정다면체의 면일 경우를 가정합니다</a:t>
            </a:r>
            <a:r>
              <a:rPr lang="en-US" altLang="ko-KR" b="0" dirty="0"/>
              <a:t>.</a:t>
            </a:r>
          </a:p>
          <a:p>
            <a:endParaRPr lang="en-US" altLang="ko-KR" b="0" dirty="0"/>
          </a:p>
          <a:p>
            <a:r>
              <a:rPr lang="ko-KR" altLang="en-US" b="0" dirty="0"/>
              <a:t>앞 슬라이드</a:t>
            </a:r>
            <a:r>
              <a:rPr lang="en-US" altLang="ko-KR" b="0" dirty="0"/>
              <a:t>(5</a:t>
            </a:r>
            <a:r>
              <a:rPr lang="ko-KR" altLang="en-US" b="0" dirty="0"/>
              <a:t>페이지</a:t>
            </a:r>
            <a:r>
              <a:rPr lang="en-US" altLang="ko-KR" b="0" dirty="0"/>
              <a:t>)</a:t>
            </a:r>
            <a:r>
              <a:rPr lang="ko-KR" altLang="en-US" b="0" dirty="0"/>
              <a:t>에서 설명한 </a:t>
            </a:r>
            <a:r>
              <a:rPr lang="en-US" altLang="ko-KR" b="0" dirty="0"/>
              <a:t>‘</a:t>
            </a:r>
            <a:r>
              <a:rPr lang="ko-KR" altLang="en-US" b="0" dirty="0"/>
              <a:t>다면체는 한 점에서 면이 최소 </a:t>
            </a:r>
            <a:r>
              <a:rPr lang="en-US" altLang="ko-KR" b="0" dirty="0"/>
              <a:t>3</a:t>
            </a:r>
            <a:r>
              <a:rPr lang="ko-KR" altLang="en-US" b="0" dirty="0"/>
              <a:t>개 이상 만나게 되어있다</a:t>
            </a:r>
            <a:r>
              <a:rPr lang="en-US" altLang="ko-KR" b="0" dirty="0"/>
              <a:t>.’ </a:t>
            </a:r>
            <a:r>
              <a:rPr lang="ko-KR" altLang="en-US" b="0" dirty="0"/>
              <a:t>는 것을 바탕으로</a:t>
            </a:r>
            <a:endParaRPr lang="en-US" altLang="ko-KR" b="0" dirty="0"/>
          </a:p>
          <a:p>
            <a:r>
              <a:rPr lang="ko-KR" altLang="en-US" b="0" dirty="0"/>
              <a:t>정육각형 </a:t>
            </a:r>
            <a:r>
              <a:rPr lang="en-US" altLang="ko-KR" b="0" dirty="0"/>
              <a:t>3</a:t>
            </a:r>
            <a:r>
              <a:rPr lang="ko-KR" altLang="en-US" b="0" dirty="0"/>
              <a:t>개를 한 점에서 모으는 그림을 보여줍니다</a:t>
            </a:r>
            <a:r>
              <a:rPr lang="en-US" altLang="ko-KR" b="0" dirty="0"/>
              <a:t>.(4</a:t>
            </a:r>
            <a:r>
              <a:rPr lang="ko-KR" altLang="en-US" b="0" dirty="0"/>
              <a:t>번째 애니메이션</a:t>
            </a:r>
            <a:r>
              <a:rPr lang="en-US" altLang="ko-KR" b="0" dirty="0"/>
              <a:t>)</a:t>
            </a:r>
          </a:p>
          <a:p>
            <a:r>
              <a:rPr lang="ko-KR" altLang="en-US" b="0" dirty="0"/>
              <a:t>정육각형의 한 내각이 </a:t>
            </a:r>
            <a:r>
              <a:rPr lang="en-US" altLang="ko-KR" b="0" dirty="0"/>
              <a:t>120</a:t>
            </a:r>
            <a:r>
              <a:rPr lang="ko-KR" altLang="en-US" b="0" dirty="0"/>
              <a:t>도이기 때문에</a:t>
            </a:r>
            <a:r>
              <a:rPr lang="en-US" altLang="ko-KR" b="0" dirty="0"/>
              <a:t>, </a:t>
            </a:r>
            <a:r>
              <a:rPr lang="ko-KR" altLang="en-US" b="0" dirty="0"/>
              <a:t>한 점에서 만나는 정육각형 </a:t>
            </a:r>
            <a:r>
              <a:rPr lang="en-US" altLang="ko-KR" b="0" dirty="0"/>
              <a:t>3</a:t>
            </a:r>
            <a:r>
              <a:rPr lang="ko-KR" altLang="en-US" b="0" dirty="0"/>
              <a:t>개가 빈틈없이 하나의 평면을 이루게 되어서</a:t>
            </a:r>
            <a:r>
              <a:rPr lang="en-US" altLang="ko-KR" b="0" dirty="0"/>
              <a:t>(</a:t>
            </a:r>
            <a:r>
              <a:rPr lang="ko-KR" altLang="en-US" b="0" dirty="0"/>
              <a:t>입체가 되도록 구부릴 수 없게 됨</a:t>
            </a:r>
            <a:r>
              <a:rPr lang="en-US" altLang="ko-KR" b="0" dirty="0"/>
              <a:t>)</a:t>
            </a:r>
          </a:p>
          <a:p>
            <a:r>
              <a:rPr lang="ko-KR" altLang="en-US" b="0" dirty="0"/>
              <a:t>정육각형 </a:t>
            </a:r>
            <a:r>
              <a:rPr lang="en-US" altLang="ko-KR" b="0" dirty="0"/>
              <a:t>3</a:t>
            </a:r>
            <a:r>
              <a:rPr lang="ko-KR" altLang="en-US" b="0" dirty="0"/>
              <a:t>개가 한 점에서 만나는 경우는 불가능하다는 것을 확인합니다</a:t>
            </a:r>
            <a:r>
              <a:rPr lang="en-US" altLang="ko-KR" b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9C4A-6474-4F63-A8D4-9B8470A3C4C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229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이어서 정삼각형부터 정</a:t>
            </a:r>
            <a:r>
              <a:rPr lang="en-US" altLang="ko-KR" dirty="0"/>
              <a:t>n</a:t>
            </a:r>
            <a:r>
              <a:rPr lang="ko-KR" altLang="en-US" dirty="0"/>
              <a:t>각형까지 한 내각의 크기와 내각의 크기 </a:t>
            </a:r>
            <a:r>
              <a:rPr lang="en-US" altLang="ko-KR" dirty="0"/>
              <a:t>X 3</a:t>
            </a:r>
            <a:r>
              <a:rPr lang="ko-KR" altLang="en-US" dirty="0"/>
              <a:t>을 확인합니다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내각의 합이 딱 </a:t>
            </a:r>
            <a:r>
              <a:rPr lang="en-US" altLang="ko-KR" dirty="0"/>
              <a:t>360</a:t>
            </a:r>
            <a:r>
              <a:rPr lang="ko-KR" altLang="en-US" dirty="0"/>
              <a:t>도면 정육각형처럼 그냥 평면이 되고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360</a:t>
            </a:r>
            <a:r>
              <a:rPr lang="ko-KR" altLang="en-US" dirty="0"/>
              <a:t>도보다 크면 아예 한 점에서 정다각형 </a:t>
            </a:r>
            <a:r>
              <a:rPr lang="en-US" altLang="ko-KR" dirty="0"/>
              <a:t>3</a:t>
            </a:r>
            <a:r>
              <a:rPr lang="ko-KR" altLang="en-US" dirty="0"/>
              <a:t>개가 만나게 될 수 없다는 것을 알려줍니다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따라서 오직 정다각형의 면이 될 수 있는 것은 정삼각형</a:t>
            </a:r>
            <a:r>
              <a:rPr lang="en-US" altLang="ko-KR" dirty="0"/>
              <a:t>, </a:t>
            </a:r>
            <a:r>
              <a:rPr lang="ko-KR" altLang="en-US" dirty="0"/>
              <a:t>정사각형</a:t>
            </a:r>
            <a:r>
              <a:rPr lang="en-US" altLang="ko-KR" dirty="0"/>
              <a:t>, </a:t>
            </a:r>
            <a:r>
              <a:rPr lang="ko-KR" altLang="en-US" dirty="0"/>
              <a:t>그리고 정오각형 뿐이라는 것을 알게 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9C4A-6474-4F63-A8D4-9B8470A3C4C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4210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이어서 정삼각형</a:t>
            </a:r>
            <a:r>
              <a:rPr lang="en-US" altLang="ko-KR" dirty="0"/>
              <a:t>, </a:t>
            </a:r>
            <a:r>
              <a:rPr lang="ko-KR" altLang="en-US" dirty="0"/>
              <a:t>정사각형</a:t>
            </a:r>
            <a:r>
              <a:rPr lang="en-US" altLang="ko-KR" dirty="0"/>
              <a:t>, </a:t>
            </a:r>
            <a:r>
              <a:rPr lang="ko-KR" altLang="en-US" dirty="0"/>
              <a:t>정오각형에 대하여 각각 한 점에 몇 개까지 모일 수 있는지 내각의 합을 통해 알아보고</a:t>
            </a:r>
            <a:endParaRPr lang="en-US" altLang="ko-KR" dirty="0"/>
          </a:p>
          <a:p>
            <a:r>
              <a:rPr lang="ko-KR" altLang="en-US" dirty="0"/>
              <a:t>그에 따른 정다면체 모양을 알아봅니다</a:t>
            </a:r>
            <a:r>
              <a:rPr lang="en-US" altLang="ko-KR" dirty="0"/>
              <a:t>. (</a:t>
            </a:r>
            <a:r>
              <a:rPr lang="ko-KR" altLang="en-US" dirty="0"/>
              <a:t>색칠되어 있는 면은 한 점에서 모이는 면을 색칠한 것입니다</a:t>
            </a:r>
            <a:r>
              <a:rPr lang="en-US" altLang="ko-KR" dirty="0"/>
              <a:t>.)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9C4A-6474-4F63-A8D4-9B8470A3C4C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2474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(13P</a:t>
            </a:r>
            <a:r>
              <a:rPr lang="ko-KR" altLang="en-US" dirty="0"/>
              <a:t>에 이어서 정사각형</a:t>
            </a:r>
            <a:r>
              <a:rPr lang="en-US" altLang="ko-KR" dirty="0"/>
              <a:t>, </a:t>
            </a:r>
            <a:r>
              <a:rPr lang="ko-KR" altLang="en-US" dirty="0"/>
              <a:t>정오각형 확인</a:t>
            </a:r>
            <a:r>
              <a:rPr lang="en-US" altLang="ko-KR" dirty="0"/>
              <a:t>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9C4A-6474-4F63-A8D4-9B8470A3C4C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560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지난 페이지를 통해 정다면체는 </a:t>
            </a:r>
            <a:r>
              <a:rPr lang="en-US" altLang="ko-KR" dirty="0"/>
              <a:t>5</a:t>
            </a:r>
            <a:r>
              <a:rPr lang="ko-KR" altLang="en-US" dirty="0"/>
              <a:t>종류 밖에 없다는 것을 확인합니다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9C4A-6474-4F63-A8D4-9B8470A3C4C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178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테트라이트</a:t>
            </a:r>
            <a:r>
              <a:rPr lang="ko-KR" altLang="en-US" dirty="0"/>
              <a:t> 퍼즐 조각을 살펴봅니다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테트라이트</a:t>
            </a:r>
            <a:r>
              <a:rPr lang="ko-KR" altLang="en-US" dirty="0"/>
              <a:t> 퍼즐은 두 종류로 </a:t>
            </a:r>
            <a:r>
              <a:rPr lang="ko-KR" altLang="en-US" dirty="0" err="1"/>
              <a:t>구성되어있고</a:t>
            </a:r>
            <a:r>
              <a:rPr lang="en-US" altLang="ko-KR" dirty="0"/>
              <a:t>,</a:t>
            </a:r>
            <a:r>
              <a:rPr lang="ko-KR" altLang="en-US" dirty="0"/>
              <a:t> 두 퍼즐 조각을 연결 고리로 이어서 여러가지 다면체를 만드는 것이 교구의 목적입니다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교구는 이 페이지부터 나눠 주셔도 좋습니다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* </a:t>
            </a:r>
            <a:r>
              <a:rPr lang="ko-KR" altLang="en-US" dirty="0"/>
              <a:t>분위기 환기를 위해 </a:t>
            </a:r>
            <a:r>
              <a:rPr lang="ko-KR" altLang="en-US" dirty="0" err="1"/>
              <a:t>테트라이트의</a:t>
            </a:r>
            <a:r>
              <a:rPr lang="ko-KR" altLang="en-US" dirty="0"/>
              <a:t> 이름 유래</a:t>
            </a:r>
            <a:r>
              <a:rPr lang="en-US" altLang="ko-KR" dirty="0"/>
              <a:t>(</a:t>
            </a:r>
            <a:r>
              <a:rPr lang="ko-KR" altLang="en-US" dirty="0" err="1"/>
              <a:t>테트라</a:t>
            </a:r>
            <a:r>
              <a:rPr lang="en-US" altLang="ko-KR" dirty="0"/>
              <a:t>: tetra, 4</a:t>
            </a:r>
            <a:r>
              <a:rPr lang="ko-KR" altLang="en-US" dirty="0"/>
              <a:t>라는 뜻</a:t>
            </a:r>
            <a:r>
              <a:rPr lang="en-US" altLang="ko-KR" dirty="0"/>
              <a:t>, </a:t>
            </a:r>
            <a:r>
              <a:rPr lang="ko-KR" altLang="en-US" dirty="0"/>
              <a:t>트라이</a:t>
            </a:r>
            <a:r>
              <a:rPr lang="en-US" altLang="ko-KR" dirty="0"/>
              <a:t>: tri, 3</a:t>
            </a:r>
            <a:r>
              <a:rPr lang="ko-KR" altLang="en-US" dirty="0"/>
              <a:t>이라는 뜻</a:t>
            </a:r>
            <a:r>
              <a:rPr lang="en-US" altLang="ko-KR" dirty="0"/>
              <a:t>, </a:t>
            </a:r>
            <a:r>
              <a:rPr lang="ko-KR" altLang="en-US" dirty="0"/>
              <a:t>라이트</a:t>
            </a:r>
            <a:r>
              <a:rPr lang="en-US" altLang="ko-KR" dirty="0"/>
              <a:t>: light, </a:t>
            </a:r>
            <a:r>
              <a:rPr lang="ko-KR" altLang="en-US" dirty="0"/>
              <a:t>빛이라는 뜻</a:t>
            </a:r>
            <a:r>
              <a:rPr lang="en-US" altLang="ko-KR" dirty="0"/>
              <a:t>)</a:t>
            </a:r>
            <a:r>
              <a:rPr lang="ko-KR" altLang="en-US" dirty="0"/>
              <a:t>를 설명하는 것도</a:t>
            </a:r>
            <a:r>
              <a:rPr lang="en-US" altLang="ko-KR" dirty="0"/>
              <a:t> </a:t>
            </a:r>
            <a:r>
              <a:rPr lang="ko-KR" altLang="en-US" dirty="0"/>
              <a:t>좋습니다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(4</a:t>
            </a:r>
            <a:r>
              <a:rPr lang="ko-KR" altLang="en-US" dirty="0"/>
              <a:t>는 사각형 </a:t>
            </a:r>
            <a:r>
              <a:rPr lang="ko-KR" altLang="en-US" dirty="0" err="1"/>
              <a:t>테트라이트</a:t>
            </a:r>
            <a:r>
              <a:rPr lang="ko-KR" altLang="en-US" dirty="0"/>
              <a:t> 조각</a:t>
            </a:r>
            <a:r>
              <a:rPr lang="en-US" altLang="ko-KR" dirty="0"/>
              <a:t>, 3</a:t>
            </a:r>
            <a:r>
              <a:rPr lang="ko-KR" altLang="en-US" dirty="0"/>
              <a:t>은 삼각형 </a:t>
            </a:r>
            <a:r>
              <a:rPr lang="ko-KR" altLang="en-US" dirty="0" err="1"/>
              <a:t>테트라이트</a:t>
            </a:r>
            <a:r>
              <a:rPr lang="ko-KR" altLang="en-US" dirty="0"/>
              <a:t> 조각</a:t>
            </a:r>
            <a:r>
              <a:rPr lang="en-US" altLang="ko-KR" dirty="0"/>
              <a:t>, </a:t>
            </a:r>
            <a:r>
              <a:rPr lang="ko-KR" altLang="en-US" dirty="0"/>
              <a:t>빛은 완성된 다면체 모양에 들어가는 </a:t>
            </a:r>
            <a:r>
              <a:rPr lang="en-US" altLang="ko-KR" dirty="0"/>
              <a:t>LED </a:t>
            </a:r>
            <a:r>
              <a:rPr lang="ko-KR" altLang="en-US" dirty="0"/>
              <a:t>전구를 말합니다</a:t>
            </a:r>
            <a:r>
              <a:rPr lang="en-US" altLang="ko-KR" dirty="0"/>
              <a:t>.)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9C4A-6474-4F63-A8D4-9B8470A3C4C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315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각각 조각에서 연결 고리를 이어보면</a:t>
            </a:r>
            <a:r>
              <a:rPr lang="en-US" altLang="ko-KR" dirty="0"/>
              <a:t>, </a:t>
            </a:r>
            <a:r>
              <a:rPr lang="ko-KR" altLang="en-US" dirty="0"/>
              <a:t>정삼각형 정사각형 모양이 나옵니다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 </a:t>
            </a:r>
            <a:r>
              <a:rPr lang="ko-KR" altLang="en-US" dirty="0" err="1"/>
              <a:t>테트라이트</a:t>
            </a:r>
            <a:r>
              <a:rPr lang="ko-KR" altLang="en-US" dirty="0"/>
              <a:t> 조각으로 정삼각형과 정사각형으로 이루어진 다면체를 만들 수 있다는 것을 알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9C4A-6474-4F63-A8D4-9B8470A3C4C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834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테트라이트</a:t>
            </a:r>
            <a:r>
              <a:rPr lang="ko-KR" altLang="en-US" dirty="0"/>
              <a:t> 조각을 연결하는 방법을 알아봅니다</a:t>
            </a:r>
            <a:r>
              <a:rPr lang="en-US" altLang="ko-KR" dirty="0"/>
              <a:t>. </a:t>
            </a:r>
            <a:r>
              <a:rPr lang="ko-KR" altLang="en-US" dirty="0"/>
              <a:t>기본적인 원리는 맞닿는 선의 고리를 서로 끼워 연결하는데</a:t>
            </a:r>
            <a:endParaRPr lang="en-US" altLang="ko-KR" dirty="0"/>
          </a:p>
          <a:p>
            <a:r>
              <a:rPr lang="ko-KR" altLang="en-US" dirty="0"/>
              <a:t>이는 기하학적으로 정삼각형이나 정사각형을 변끼리 붙여서 만나게 하는 것과 똑같다는 것을 상기시킵니다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9C4A-6474-4F63-A8D4-9B8470A3C4C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127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ko-KR" altLang="en-US" dirty="0"/>
              <a:t>늘려 맞붙인 삼각지붕 만들기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준비물</a:t>
            </a:r>
            <a:r>
              <a:rPr lang="en-US" altLang="ko-KR" dirty="0"/>
              <a:t>: </a:t>
            </a:r>
            <a:r>
              <a:rPr lang="ko-KR" altLang="en-US" dirty="0"/>
              <a:t>삼각형 </a:t>
            </a:r>
            <a:r>
              <a:rPr lang="ko-KR" altLang="en-US" dirty="0" err="1"/>
              <a:t>테트라이트</a:t>
            </a:r>
            <a:r>
              <a:rPr lang="ko-KR" altLang="en-US" dirty="0"/>
              <a:t> 조각 </a:t>
            </a:r>
            <a:r>
              <a:rPr lang="en-US" altLang="ko-KR" dirty="0"/>
              <a:t>8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사각형 </a:t>
            </a:r>
            <a:r>
              <a:rPr lang="ko-KR" altLang="en-US" dirty="0" err="1"/>
              <a:t>테트라이트</a:t>
            </a:r>
            <a:r>
              <a:rPr lang="ko-KR" altLang="en-US" dirty="0"/>
              <a:t> 조각 만들기 </a:t>
            </a:r>
            <a:r>
              <a:rPr lang="en-US" altLang="ko-KR" dirty="0"/>
              <a:t>12</a:t>
            </a:r>
            <a:r>
              <a:rPr lang="ko-KR" altLang="en-US" dirty="0"/>
              <a:t>개</a:t>
            </a:r>
            <a:endParaRPr lang="en-US" altLang="ko-KR" dirty="0"/>
          </a:p>
          <a:p>
            <a:pPr marL="0" indent="0">
              <a:buFontTx/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9C4A-6474-4F63-A8D4-9B8470A3C4C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12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다면체</a:t>
            </a:r>
            <a:r>
              <a:rPr lang="en-US" altLang="ko-KR" dirty="0"/>
              <a:t>, </a:t>
            </a:r>
            <a:r>
              <a:rPr lang="ko-KR" altLang="en-US" dirty="0"/>
              <a:t>정다면체에 대해서 알아보고</a:t>
            </a:r>
            <a:r>
              <a:rPr lang="en-US" altLang="ko-KR" dirty="0"/>
              <a:t>, </a:t>
            </a:r>
            <a:r>
              <a:rPr lang="ko-KR" altLang="en-US" dirty="0"/>
              <a:t>정삼각형과 정사각형으로 구성된 입체도형인 </a:t>
            </a:r>
            <a:r>
              <a:rPr lang="en-US" altLang="ko-KR" dirty="0"/>
              <a:t>“</a:t>
            </a:r>
            <a:r>
              <a:rPr lang="ko-KR" altLang="en-US" dirty="0"/>
              <a:t>늘려 맞붙인 삼각지붕</a:t>
            </a:r>
            <a:r>
              <a:rPr lang="en-US" altLang="ko-KR" dirty="0"/>
              <a:t>(Elongated triangular </a:t>
            </a:r>
            <a:r>
              <a:rPr lang="en-US" altLang="ko-KR" dirty="0" err="1"/>
              <a:t>gyrobicupola</a:t>
            </a:r>
            <a:r>
              <a:rPr lang="en-US" altLang="ko-KR" dirty="0"/>
              <a:t>)”</a:t>
            </a:r>
            <a:r>
              <a:rPr lang="ko-KR" altLang="en-US" dirty="0"/>
              <a:t>을 </a:t>
            </a:r>
            <a:r>
              <a:rPr lang="ko-KR" altLang="en-US" dirty="0" err="1"/>
              <a:t>테트라이트로</a:t>
            </a:r>
            <a:r>
              <a:rPr lang="ko-KR" altLang="en-US" dirty="0"/>
              <a:t> 만들어보는 것이 목표입니다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9C4A-6474-4F63-A8D4-9B8470A3C4C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89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다면체에 대한 정의를 합니다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아후</a:t>
            </a:r>
            <a:r>
              <a:rPr lang="ko-KR" altLang="en-US" dirty="0"/>
              <a:t> 정다면체에 대한 정의로 이어지는 것을 자연스럽게 하기 위해서 면이 </a:t>
            </a:r>
            <a:r>
              <a:rPr lang="ko-KR" altLang="en-US" b="1" dirty="0"/>
              <a:t>다각형</a:t>
            </a:r>
            <a:r>
              <a:rPr lang="ko-KR" altLang="en-US" dirty="0"/>
              <a:t>으로 이루어져 있다는 것을 강조합니다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이를 확실하게 </a:t>
            </a:r>
            <a:r>
              <a:rPr lang="ko-KR" altLang="en-US" dirty="0" err="1"/>
              <a:t>각인시키기</a:t>
            </a:r>
            <a:r>
              <a:rPr lang="ko-KR" altLang="en-US" dirty="0"/>
              <a:t> 위해</a:t>
            </a:r>
            <a:r>
              <a:rPr lang="en-US" altLang="ko-KR" dirty="0"/>
              <a:t>, </a:t>
            </a:r>
            <a:r>
              <a:rPr lang="ko-KR" altLang="en-US" dirty="0"/>
              <a:t>구체나 원기둥 같은 것이 다면체인지 학생들에게 질문해보고</a:t>
            </a:r>
            <a:r>
              <a:rPr lang="en-US" altLang="ko-KR" dirty="0"/>
              <a:t>, </a:t>
            </a:r>
            <a:r>
              <a:rPr lang="ko-KR" altLang="en-US" dirty="0"/>
              <a:t>면이 다각형으로 되어있지 않아서</a:t>
            </a:r>
            <a:r>
              <a:rPr lang="en-US" altLang="ko-KR" dirty="0"/>
              <a:t>, </a:t>
            </a:r>
            <a:r>
              <a:rPr lang="ko-KR" altLang="en-US" dirty="0"/>
              <a:t>다면체가 아니라는 것을 상기시킵니다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9C4A-6474-4F63-A8D4-9B8470A3C4C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5272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다면체의 구성요소에 대해 확인을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이전에</a:t>
            </a:r>
            <a:r>
              <a:rPr lang="en-US" altLang="ko-KR" dirty="0"/>
              <a:t>(</a:t>
            </a:r>
            <a:r>
              <a:rPr lang="ko-KR" altLang="en-US" dirty="0"/>
              <a:t>초등</a:t>
            </a:r>
            <a:r>
              <a:rPr lang="en-US" altLang="ko-KR" dirty="0"/>
              <a:t>)</a:t>
            </a:r>
            <a:r>
              <a:rPr lang="ko-KR" altLang="en-US" dirty="0"/>
              <a:t> 입체도형 단원에서 구성요소에 대해서 학습하기는 하지만</a:t>
            </a:r>
            <a:endParaRPr lang="en-US" altLang="ko-KR" dirty="0"/>
          </a:p>
          <a:p>
            <a:r>
              <a:rPr lang="ko-KR" altLang="en-US" dirty="0"/>
              <a:t>정다면체의 정의와 연결하기 위해 한 번 더 확인합니다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9C4A-6474-4F63-A8D4-9B8470A3C4C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564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다면체는 하나의 점에서 </a:t>
            </a:r>
            <a:r>
              <a:rPr lang="en-US" altLang="ko-KR" dirty="0"/>
              <a:t>3</a:t>
            </a:r>
            <a:r>
              <a:rPr lang="ko-KR" altLang="en-US" dirty="0"/>
              <a:t>개의 면이</a:t>
            </a:r>
            <a:r>
              <a:rPr lang="en-US" altLang="ko-KR" dirty="0"/>
              <a:t>(</a:t>
            </a:r>
            <a:r>
              <a:rPr lang="ko-KR" altLang="en-US" dirty="0"/>
              <a:t>혹은 세 개의 선이</a:t>
            </a:r>
            <a:r>
              <a:rPr lang="en-US" altLang="ko-KR" dirty="0"/>
              <a:t>) </a:t>
            </a:r>
            <a:r>
              <a:rPr lang="ko-KR" altLang="en-US" dirty="0"/>
              <a:t>만나게 된다는 것을 확인합니다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한 점에서 </a:t>
            </a:r>
            <a:r>
              <a:rPr lang="en-US" altLang="ko-KR" dirty="0"/>
              <a:t>2</a:t>
            </a:r>
            <a:r>
              <a:rPr lang="ko-KR" altLang="en-US" dirty="0"/>
              <a:t>개의 면만 만나게 되면 입체에 틈이 생기기 때문에</a:t>
            </a:r>
            <a:r>
              <a:rPr lang="en-US" altLang="ko-KR" dirty="0"/>
              <a:t>(</a:t>
            </a:r>
            <a:r>
              <a:rPr lang="ko-KR" altLang="en-US" dirty="0"/>
              <a:t>닫히지 않기 때문에</a:t>
            </a:r>
            <a:r>
              <a:rPr lang="en-US" altLang="ko-KR" dirty="0"/>
              <a:t>) </a:t>
            </a:r>
            <a:r>
              <a:rPr lang="ko-KR" altLang="en-US" dirty="0"/>
              <a:t>입체도형이 되지 못하는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당연하게 여기는 사실이지만 정다면체의 종류를 확인할 때 중요하게 사용되는 성질이므로 확실하게 체크하고 넘어가면 좋습니다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9C4A-6474-4F63-A8D4-9B8470A3C4C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822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중</a:t>
            </a:r>
            <a:r>
              <a:rPr lang="en-US" altLang="ko-KR" dirty="0"/>
              <a:t>, </a:t>
            </a:r>
            <a:r>
              <a:rPr lang="ko-KR" altLang="en-US" dirty="0"/>
              <a:t>고등</a:t>
            </a:r>
            <a:r>
              <a:rPr lang="en-US" altLang="ko-KR" dirty="0"/>
              <a:t>(1</a:t>
            </a:r>
            <a:r>
              <a:rPr lang="ko-KR" altLang="en-US" dirty="0"/>
              <a:t>학년</a:t>
            </a:r>
            <a:r>
              <a:rPr lang="en-US" altLang="ko-KR" dirty="0"/>
              <a:t>) </a:t>
            </a:r>
            <a:r>
              <a:rPr lang="ko-KR" altLang="en-US" dirty="0"/>
              <a:t>수준에서 쉽게 알 수 있는 다면체 종류인 각기둥과 각뿔에 대해서 간단히 살펴봅니다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(* </a:t>
            </a:r>
            <a:r>
              <a:rPr lang="ko-KR" altLang="en-US" dirty="0"/>
              <a:t>각기둥의 경우 옆면이 평행사변형인 엇각기둥도 있으나</a:t>
            </a:r>
            <a:r>
              <a:rPr lang="en-US" altLang="ko-KR" dirty="0"/>
              <a:t>, </a:t>
            </a:r>
            <a:r>
              <a:rPr lang="ko-KR" altLang="en-US" dirty="0"/>
              <a:t>설명을 생략하거나 수준에 따라 추가로 설명하면 좋을 거 같습니다</a:t>
            </a:r>
            <a:r>
              <a:rPr lang="en-US" altLang="ko-KR" dirty="0"/>
              <a:t>.)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9C4A-6474-4F63-A8D4-9B8470A3C4C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442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각기둥이나 각뿔 같이 단순한 다면체 외에도 무한히 많은 다면체가 존재합니다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위 그림은 보통 우리가 보는 볼록 다면체가 아닌 오목 다면체에 속하는 다면체입니다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9C4A-6474-4F63-A8D4-9B8470A3C4C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119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정다면체에 대한 정의를 알아봅니다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정다각형의 정의</a:t>
            </a:r>
            <a:r>
              <a:rPr lang="en-US" altLang="ko-KR" dirty="0"/>
              <a:t>(</a:t>
            </a:r>
            <a:r>
              <a:rPr lang="ko-KR" altLang="en-US" dirty="0"/>
              <a:t>모든 변의 길이가 같고</a:t>
            </a:r>
            <a:r>
              <a:rPr lang="en-US" altLang="ko-KR" dirty="0"/>
              <a:t>, </a:t>
            </a:r>
            <a:r>
              <a:rPr lang="ko-KR" altLang="en-US" dirty="0"/>
              <a:t>내각의 크기가 같은 다각형</a:t>
            </a:r>
            <a:r>
              <a:rPr lang="en-US" altLang="ko-KR" dirty="0"/>
              <a:t>)</a:t>
            </a:r>
            <a:r>
              <a:rPr lang="ko-KR" altLang="en-US" dirty="0"/>
              <a:t>와 비교하여 설명하면 좋습니다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(EX: </a:t>
            </a:r>
            <a:r>
              <a:rPr lang="ko-KR" altLang="en-US" dirty="0"/>
              <a:t>모든 변의 길이가 같고</a:t>
            </a:r>
            <a:r>
              <a:rPr lang="en-US" altLang="ko-KR" dirty="0"/>
              <a:t>(</a:t>
            </a:r>
            <a:r>
              <a:rPr lang="ko-KR" altLang="en-US" dirty="0"/>
              <a:t>모든 변이 합동이고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&lt;-&gt; </a:t>
            </a:r>
            <a:r>
              <a:rPr lang="ko-KR" altLang="en-US" dirty="0"/>
              <a:t>모든 면이 합동이다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모든 면이 </a:t>
            </a:r>
            <a:r>
              <a:rPr lang="ko-KR" altLang="en-US" b="1" dirty="0"/>
              <a:t>정다각형</a:t>
            </a:r>
            <a:r>
              <a:rPr lang="ko-KR" altLang="en-US" dirty="0"/>
              <a:t>이고 </a:t>
            </a:r>
            <a:r>
              <a:rPr lang="ko-KR" altLang="en-US" b="1" dirty="0"/>
              <a:t>한 꼭짓점에 모이는 면의 개수가 일정하다</a:t>
            </a:r>
            <a:r>
              <a:rPr lang="ko-KR" altLang="en-US" dirty="0"/>
              <a:t>는 것은 정다각형의 종류를 확인할 때 사용되므로 확실하게 짚고 넘어갑니다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9C4A-6474-4F63-A8D4-9B8470A3C4C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029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다면체와 다르게 정다면체의 종류는 무한히 많지 않고</a:t>
            </a:r>
            <a:r>
              <a:rPr lang="en-US" altLang="ko-KR" dirty="0"/>
              <a:t>, </a:t>
            </a:r>
            <a:r>
              <a:rPr lang="ko-KR" altLang="en-US" dirty="0"/>
              <a:t>오직 </a:t>
            </a:r>
            <a:r>
              <a:rPr lang="en-US" altLang="ko-KR" dirty="0"/>
              <a:t>5</a:t>
            </a:r>
            <a:r>
              <a:rPr lang="ko-KR" altLang="en-US" dirty="0"/>
              <a:t>종류밖에 없다는 것을 확인합니다</a:t>
            </a:r>
            <a:r>
              <a:rPr lang="en-US" altLang="ko-KR" dirty="0"/>
              <a:t>.(</a:t>
            </a:r>
            <a:r>
              <a:rPr lang="ko-KR" altLang="en-US" dirty="0"/>
              <a:t>애니메이션 있음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다면체가 무한히 많다는 것을 설명할 때</a:t>
            </a:r>
            <a:r>
              <a:rPr lang="en-US" altLang="ko-KR" dirty="0"/>
              <a:t>, </a:t>
            </a:r>
            <a:r>
              <a:rPr lang="ko-KR" altLang="en-US" dirty="0"/>
              <a:t>각기둥을 예를 들어 정</a:t>
            </a:r>
            <a:r>
              <a:rPr lang="en-US" altLang="ko-KR" dirty="0"/>
              <a:t>n</a:t>
            </a:r>
            <a:r>
              <a:rPr lang="ko-KR" altLang="en-US" dirty="0"/>
              <a:t>각형을 윗면</a:t>
            </a:r>
            <a:r>
              <a:rPr lang="en-US" altLang="ko-KR" dirty="0"/>
              <a:t>, </a:t>
            </a:r>
            <a:r>
              <a:rPr lang="ko-KR" altLang="en-US" dirty="0"/>
              <a:t>밑면으로 하는 각기둥을 정</a:t>
            </a:r>
            <a:r>
              <a:rPr lang="en-US" altLang="ko-KR" dirty="0"/>
              <a:t>n</a:t>
            </a:r>
            <a:r>
              <a:rPr lang="ko-KR" altLang="en-US" dirty="0"/>
              <a:t>각기둥이라고 하면</a:t>
            </a:r>
            <a:r>
              <a:rPr lang="en-US" altLang="ko-KR" dirty="0"/>
              <a:t>, </a:t>
            </a:r>
            <a:r>
              <a:rPr lang="ko-KR" altLang="en-US" dirty="0"/>
              <a:t>정</a:t>
            </a:r>
            <a:r>
              <a:rPr lang="en-US" altLang="ko-KR" dirty="0"/>
              <a:t>n</a:t>
            </a:r>
            <a:r>
              <a:rPr lang="ko-KR" altLang="en-US" dirty="0"/>
              <a:t>각형은 종류가 무한히</a:t>
            </a:r>
            <a:r>
              <a:rPr lang="en-US" altLang="ko-KR" dirty="0"/>
              <a:t>(</a:t>
            </a:r>
            <a:r>
              <a:rPr lang="ko-KR" altLang="en-US" dirty="0"/>
              <a:t>자연수 개수와 같은 만큼</a:t>
            </a:r>
            <a:r>
              <a:rPr lang="en-US" altLang="ko-KR" dirty="0"/>
              <a:t>) </a:t>
            </a:r>
            <a:r>
              <a:rPr lang="ko-KR" altLang="en-US" dirty="0"/>
              <a:t>있으므로 </a:t>
            </a:r>
            <a:endParaRPr lang="en-US" altLang="ko-KR" dirty="0"/>
          </a:p>
          <a:p>
            <a:r>
              <a:rPr lang="ko-KR" altLang="en-US" dirty="0"/>
              <a:t>다면체 종류는 무한하다고 설명할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5</a:t>
            </a:r>
            <a:r>
              <a:rPr lang="ko-KR" altLang="en-US" dirty="0"/>
              <a:t>개의 정다면체 정다면체를 소개하면서 각 정다면체의 이름은 정다면체를 이루는 면의 개수에서 나오는 것을 알려줍니다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A9C4A-6474-4F63-A8D4-9B8470A3C4C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17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25.png"/><Relationship Id="rId7" Type="http://schemas.openxmlformats.org/officeDocument/2006/relationships/image" Target="../media/image39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84.png"/><Relationship Id="rId5" Type="http://schemas.openxmlformats.org/officeDocument/2006/relationships/image" Target="../media/image37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80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25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100.png"/><Relationship Id="rId5" Type="http://schemas.openxmlformats.org/officeDocument/2006/relationships/image" Target="../media/image95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4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26" Type="http://schemas.openxmlformats.org/officeDocument/2006/relationships/image" Target="../media/image126.png"/><Relationship Id="rId3" Type="http://schemas.openxmlformats.org/officeDocument/2006/relationships/image" Target="../media/image25.png"/><Relationship Id="rId21" Type="http://schemas.openxmlformats.org/officeDocument/2006/relationships/image" Target="../media/image121.png"/><Relationship Id="rId34" Type="http://schemas.openxmlformats.org/officeDocument/2006/relationships/image" Target="../media/image134.png"/><Relationship Id="rId7" Type="http://schemas.openxmlformats.org/officeDocument/2006/relationships/image" Target="../media/image98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5" Type="http://schemas.openxmlformats.org/officeDocument/2006/relationships/image" Target="../media/image125.png"/><Relationship Id="rId33" Type="http://schemas.openxmlformats.org/officeDocument/2006/relationships/image" Target="../media/image13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29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111.png"/><Relationship Id="rId24" Type="http://schemas.openxmlformats.org/officeDocument/2006/relationships/image" Target="../media/image124.png"/><Relationship Id="rId32" Type="http://schemas.openxmlformats.org/officeDocument/2006/relationships/image" Target="../media/image132.png"/><Relationship Id="rId5" Type="http://schemas.openxmlformats.org/officeDocument/2006/relationships/image" Target="../media/image107.png"/><Relationship Id="rId15" Type="http://schemas.openxmlformats.org/officeDocument/2006/relationships/image" Target="../media/image115.png"/><Relationship Id="rId23" Type="http://schemas.openxmlformats.org/officeDocument/2006/relationships/image" Target="../media/image123.png"/><Relationship Id="rId28" Type="http://schemas.openxmlformats.org/officeDocument/2006/relationships/image" Target="../media/image128.png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31" Type="http://schemas.openxmlformats.org/officeDocument/2006/relationships/image" Target="../media/image131.png"/><Relationship Id="rId4" Type="http://schemas.openxmlformats.org/officeDocument/2006/relationships/image" Target="../media/image95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Relationship Id="rId22" Type="http://schemas.openxmlformats.org/officeDocument/2006/relationships/image" Target="../media/image122.png"/><Relationship Id="rId27" Type="http://schemas.openxmlformats.org/officeDocument/2006/relationships/image" Target="../media/image127.png"/><Relationship Id="rId30" Type="http://schemas.openxmlformats.org/officeDocument/2006/relationships/image" Target="../media/image130.png"/><Relationship Id="rId8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25.png"/><Relationship Id="rId21" Type="http://schemas.openxmlformats.org/officeDocument/2006/relationships/image" Target="../media/image148.png"/><Relationship Id="rId7" Type="http://schemas.openxmlformats.org/officeDocument/2006/relationships/image" Target="../media/image98.png"/><Relationship Id="rId12" Type="http://schemas.openxmlformats.org/officeDocument/2006/relationships/image" Target="../media/image112.png"/><Relationship Id="rId17" Type="http://schemas.openxmlformats.org/officeDocument/2006/relationships/image" Target="../media/image144.png"/><Relationship Id="rId25" Type="http://schemas.openxmlformats.org/officeDocument/2006/relationships/image" Target="../media/image15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139.png"/><Relationship Id="rId24" Type="http://schemas.openxmlformats.org/officeDocument/2006/relationships/image" Target="../media/image151.png"/><Relationship Id="rId5" Type="http://schemas.openxmlformats.org/officeDocument/2006/relationships/image" Target="../media/image95.png"/><Relationship Id="rId15" Type="http://schemas.openxmlformats.org/officeDocument/2006/relationships/image" Target="../media/image142.png"/><Relationship Id="rId23" Type="http://schemas.openxmlformats.org/officeDocument/2006/relationships/image" Target="../media/image150.png"/><Relationship Id="rId10" Type="http://schemas.openxmlformats.org/officeDocument/2006/relationships/image" Target="../media/image138.png"/><Relationship Id="rId19" Type="http://schemas.openxmlformats.org/officeDocument/2006/relationships/image" Target="../media/image146.png"/><Relationship Id="rId4" Type="http://schemas.openxmlformats.org/officeDocument/2006/relationships/image" Target="../media/image135.png"/><Relationship Id="rId9" Type="http://schemas.openxmlformats.org/officeDocument/2006/relationships/image" Target="../media/image137.png"/><Relationship Id="rId14" Type="http://schemas.openxmlformats.org/officeDocument/2006/relationships/image" Target="../media/image141.png"/><Relationship Id="rId22" Type="http://schemas.openxmlformats.org/officeDocument/2006/relationships/image" Target="../media/image1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43.png"/><Relationship Id="rId18" Type="http://schemas.openxmlformats.org/officeDocument/2006/relationships/image" Target="../media/image159.png"/><Relationship Id="rId3" Type="http://schemas.openxmlformats.org/officeDocument/2006/relationships/image" Target="../media/image25.png"/><Relationship Id="rId21" Type="http://schemas.openxmlformats.org/officeDocument/2006/relationships/image" Target="../media/image161.png"/><Relationship Id="rId7" Type="http://schemas.openxmlformats.org/officeDocument/2006/relationships/image" Target="../media/image98.png"/><Relationship Id="rId12" Type="http://schemas.openxmlformats.org/officeDocument/2006/relationships/image" Target="../media/image142.png"/><Relationship Id="rId17" Type="http://schemas.openxmlformats.org/officeDocument/2006/relationships/image" Target="../media/image158.png"/><Relationship Id="rId25" Type="http://schemas.openxmlformats.org/officeDocument/2006/relationships/image" Target="../media/image15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51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141.png"/><Relationship Id="rId24" Type="http://schemas.openxmlformats.org/officeDocument/2006/relationships/image" Target="../media/image164.png"/><Relationship Id="rId5" Type="http://schemas.openxmlformats.org/officeDocument/2006/relationships/image" Target="../media/image95.png"/><Relationship Id="rId15" Type="http://schemas.openxmlformats.org/officeDocument/2006/relationships/image" Target="../media/image145.png"/><Relationship Id="rId23" Type="http://schemas.openxmlformats.org/officeDocument/2006/relationships/image" Target="../media/image163.png"/><Relationship Id="rId10" Type="http://schemas.openxmlformats.org/officeDocument/2006/relationships/image" Target="../media/image156.png"/><Relationship Id="rId19" Type="http://schemas.openxmlformats.org/officeDocument/2006/relationships/image" Target="../media/image160.png"/><Relationship Id="rId4" Type="http://schemas.openxmlformats.org/officeDocument/2006/relationships/image" Target="../media/image153.png"/><Relationship Id="rId9" Type="http://schemas.openxmlformats.org/officeDocument/2006/relationships/image" Target="../media/image155.png"/><Relationship Id="rId14" Type="http://schemas.openxmlformats.org/officeDocument/2006/relationships/image" Target="../media/image157.png"/><Relationship Id="rId22" Type="http://schemas.openxmlformats.org/officeDocument/2006/relationships/image" Target="../media/image1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167.png"/><Relationship Id="rId3" Type="http://schemas.openxmlformats.org/officeDocument/2006/relationships/image" Target="../media/image25.png"/><Relationship Id="rId7" Type="http://schemas.openxmlformats.org/officeDocument/2006/relationships/image" Target="../media/image86.png"/><Relationship Id="rId12" Type="http://schemas.openxmlformats.org/officeDocument/2006/relationships/image" Target="../media/image166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8.png"/><Relationship Id="rId10" Type="http://schemas.openxmlformats.org/officeDocument/2006/relationships/image" Target="../media/image89.png"/><Relationship Id="rId4" Type="http://schemas.openxmlformats.org/officeDocument/2006/relationships/image" Target="../media/image165.png"/><Relationship Id="rId9" Type="http://schemas.openxmlformats.org/officeDocument/2006/relationships/image" Target="../media/image88.png"/><Relationship Id="rId14" Type="http://schemas.openxmlformats.org/officeDocument/2006/relationships/image" Target="../media/image1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177.png"/><Relationship Id="rId17" Type="http://schemas.openxmlformats.org/officeDocument/2006/relationships/image" Target="../media/image18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2.png"/><Relationship Id="rId11" Type="http://schemas.openxmlformats.org/officeDocument/2006/relationships/image" Target="../media/image176.png"/><Relationship Id="rId5" Type="http://schemas.openxmlformats.org/officeDocument/2006/relationships/image" Target="../media/image171.png"/><Relationship Id="rId15" Type="http://schemas.openxmlformats.org/officeDocument/2006/relationships/image" Target="../media/image180.png"/><Relationship Id="rId10" Type="http://schemas.openxmlformats.org/officeDocument/2006/relationships/image" Target="../media/image175.png"/><Relationship Id="rId4" Type="http://schemas.openxmlformats.org/officeDocument/2006/relationships/image" Target="../media/image170.png"/><Relationship Id="rId9" Type="http://schemas.openxmlformats.org/officeDocument/2006/relationships/image" Target="../media/image174.png"/><Relationship Id="rId14" Type="http://schemas.openxmlformats.org/officeDocument/2006/relationships/image" Target="../media/image1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8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18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3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5" Type="http://schemas.openxmlformats.org/officeDocument/2006/relationships/image" Target="../media/image187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Relationship Id="rId14" Type="http://schemas.openxmlformats.org/officeDocument/2006/relationships/image" Target="../media/image1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5.png"/><Relationship Id="rId18" Type="http://schemas.openxmlformats.org/officeDocument/2006/relationships/image" Target="../media/image200.png"/><Relationship Id="rId3" Type="http://schemas.openxmlformats.org/officeDocument/2006/relationships/image" Target="../media/image38.png"/><Relationship Id="rId7" Type="http://schemas.openxmlformats.org/officeDocument/2006/relationships/image" Target="../media/image189.png"/><Relationship Id="rId12" Type="http://schemas.openxmlformats.org/officeDocument/2006/relationships/image" Target="../media/image194.png"/><Relationship Id="rId17" Type="http://schemas.openxmlformats.org/officeDocument/2006/relationships/image" Target="../media/image19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98.png"/><Relationship Id="rId20" Type="http://schemas.openxmlformats.org/officeDocument/2006/relationships/image" Target="../media/image2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png"/><Relationship Id="rId11" Type="http://schemas.openxmlformats.org/officeDocument/2006/relationships/image" Target="../media/image193.png"/><Relationship Id="rId5" Type="http://schemas.openxmlformats.org/officeDocument/2006/relationships/image" Target="../media/image25.png"/><Relationship Id="rId15" Type="http://schemas.openxmlformats.org/officeDocument/2006/relationships/image" Target="../media/image197.png"/><Relationship Id="rId10" Type="http://schemas.openxmlformats.org/officeDocument/2006/relationships/image" Target="../media/image192.png"/><Relationship Id="rId19" Type="http://schemas.openxmlformats.org/officeDocument/2006/relationships/image" Target="../media/image201.png"/><Relationship Id="rId4" Type="http://schemas.openxmlformats.org/officeDocument/2006/relationships/image" Target="../media/image39.png"/><Relationship Id="rId9" Type="http://schemas.openxmlformats.org/officeDocument/2006/relationships/image" Target="../media/image191.png"/><Relationship Id="rId14" Type="http://schemas.openxmlformats.org/officeDocument/2006/relationships/image" Target="../media/image19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1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20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4.png"/><Relationship Id="rId11" Type="http://schemas.openxmlformats.org/officeDocument/2006/relationships/image" Target="../media/image208.png"/><Relationship Id="rId5" Type="http://schemas.openxmlformats.org/officeDocument/2006/relationships/image" Target="../media/image203.png"/><Relationship Id="rId15" Type="http://schemas.openxmlformats.org/officeDocument/2006/relationships/image" Target="../media/image212.png"/><Relationship Id="rId10" Type="http://schemas.openxmlformats.org/officeDocument/2006/relationships/image" Target="../media/image207.png"/><Relationship Id="rId4" Type="http://schemas.openxmlformats.org/officeDocument/2006/relationships/image" Target="../media/image171.png"/><Relationship Id="rId9" Type="http://schemas.openxmlformats.org/officeDocument/2006/relationships/image" Target="../media/image206.png"/><Relationship Id="rId14" Type="http://schemas.openxmlformats.org/officeDocument/2006/relationships/image" Target="../media/image2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194.png"/><Relationship Id="rId3" Type="http://schemas.openxmlformats.org/officeDocument/2006/relationships/image" Target="../media/image171.png"/><Relationship Id="rId7" Type="http://schemas.openxmlformats.org/officeDocument/2006/relationships/image" Target="../media/image214.png"/><Relationship Id="rId12" Type="http://schemas.openxmlformats.org/officeDocument/2006/relationships/image" Target="../media/image2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3.png"/><Relationship Id="rId11" Type="http://schemas.openxmlformats.org/officeDocument/2006/relationships/image" Target="../media/image217.png"/><Relationship Id="rId5" Type="http://schemas.openxmlformats.org/officeDocument/2006/relationships/image" Target="../media/image29.png"/><Relationship Id="rId15" Type="http://schemas.openxmlformats.org/officeDocument/2006/relationships/image" Target="../media/image220.png"/><Relationship Id="rId10" Type="http://schemas.openxmlformats.org/officeDocument/2006/relationships/image" Target="../media/image216.png"/><Relationship Id="rId4" Type="http://schemas.openxmlformats.org/officeDocument/2006/relationships/image" Target="../media/image203.png"/><Relationship Id="rId9" Type="http://schemas.openxmlformats.org/officeDocument/2006/relationships/image" Target="../media/image215.png"/><Relationship Id="rId14" Type="http://schemas.openxmlformats.org/officeDocument/2006/relationships/image" Target="../media/image2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227.png"/><Relationship Id="rId3" Type="http://schemas.openxmlformats.org/officeDocument/2006/relationships/image" Target="../media/image171.png"/><Relationship Id="rId7" Type="http://schemas.openxmlformats.org/officeDocument/2006/relationships/image" Target="../media/image222.png"/><Relationship Id="rId12" Type="http://schemas.openxmlformats.org/officeDocument/2006/relationships/image" Target="../media/image2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1.png"/><Relationship Id="rId11" Type="http://schemas.openxmlformats.org/officeDocument/2006/relationships/image" Target="../media/image225.png"/><Relationship Id="rId5" Type="http://schemas.openxmlformats.org/officeDocument/2006/relationships/image" Target="../media/image29.png"/><Relationship Id="rId10" Type="http://schemas.openxmlformats.org/officeDocument/2006/relationships/image" Target="../media/image224.png"/><Relationship Id="rId4" Type="http://schemas.openxmlformats.org/officeDocument/2006/relationships/image" Target="../media/image203.png"/><Relationship Id="rId9" Type="http://schemas.openxmlformats.org/officeDocument/2006/relationships/image" Target="../media/image2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234.png"/><Relationship Id="rId3" Type="http://schemas.openxmlformats.org/officeDocument/2006/relationships/image" Target="../media/image171.png"/><Relationship Id="rId7" Type="http://schemas.openxmlformats.org/officeDocument/2006/relationships/image" Target="../media/image229.png"/><Relationship Id="rId12" Type="http://schemas.openxmlformats.org/officeDocument/2006/relationships/image" Target="../media/image2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8.png"/><Relationship Id="rId11" Type="http://schemas.openxmlformats.org/officeDocument/2006/relationships/image" Target="../media/image232.png"/><Relationship Id="rId5" Type="http://schemas.openxmlformats.org/officeDocument/2006/relationships/image" Target="../media/image29.png"/><Relationship Id="rId10" Type="http://schemas.openxmlformats.org/officeDocument/2006/relationships/image" Target="../media/image231.png"/><Relationship Id="rId4" Type="http://schemas.openxmlformats.org/officeDocument/2006/relationships/image" Target="../media/image203.png"/><Relationship Id="rId9" Type="http://schemas.openxmlformats.org/officeDocument/2006/relationships/image" Target="../media/image2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241.png"/><Relationship Id="rId3" Type="http://schemas.openxmlformats.org/officeDocument/2006/relationships/image" Target="../media/image171.png"/><Relationship Id="rId7" Type="http://schemas.openxmlformats.org/officeDocument/2006/relationships/image" Target="../media/image236.png"/><Relationship Id="rId12" Type="http://schemas.openxmlformats.org/officeDocument/2006/relationships/image" Target="../media/image2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5.png"/><Relationship Id="rId11" Type="http://schemas.openxmlformats.org/officeDocument/2006/relationships/image" Target="../media/image239.png"/><Relationship Id="rId5" Type="http://schemas.openxmlformats.org/officeDocument/2006/relationships/image" Target="../media/image29.png"/><Relationship Id="rId10" Type="http://schemas.openxmlformats.org/officeDocument/2006/relationships/image" Target="../media/image238.png"/><Relationship Id="rId4" Type="http://schemas.openxmlformats.org/officeDocument/2006/relationships/image" Target="../media/image203.png"/><Relationship Id="rId9" Type="http://schemas.openxmlformats.org/officeDocument/2006/relationships/image" Target="../media/image237.png"/><Relationship Id="rId14" Type="http://schemas.openxmlformats.org/officeDocument/2006/relationships/image" Target="../media/image2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171.png"/><Relationship Id="rId7" Type="http://schemas.openxmlformats.org/officeDocument/2006/relationships/image" Target="../media/image20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2.png"/><Relationship Id="rId11" Type="http://schemas.openxmlformats.org/officeDocument/2006/relationships/image" Target="../media/image246.png"/><Relationship Id="rId5" Type="http://schemas.openxmlformats.org/officeDocument/2006/relationships/image" Target="../media/image29.png"/><Relationship Id="rId10" Type="http://schemas.openxmlformats.org/officeDocument/2006/relationships/image" Target="../media/image245.png"/><Relationship Id="rId4" Type="http://schemas.openxmlformats.org/officeDocument/2006/relationships/image" Target="../media/image203.png"/><Relationship Id="rId9" Type="http://schemas.openxmlformats.org/officeDocument/2006/relationships/image" Target="../media/image2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171.png"/><Relationship Id="rId7" Type="http://schemas.openxmlformats.org/officeDocument/2006/relationships/image" Target="../media/image24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48.png"/><Relationship Id="rId10" Type="http://schemas.openxmlformats.org/officeDocument/2006/relationships/image" Target="../media/image252.png"/><Relationship Id="rId4" Type="http://schemas.openxmlformats.org/officeDocument/2006/relationships/image" Target="../media/image247.png"/><Relationship Id="rId9" Type="http://schemas.openxmlformats.org/officeDocument/2006/relationships/image" Target="../media/image2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5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2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25.png"/><Relationship Id="rId7" Type="http://schemas.openxmlformats.org/officeDocument/2006/relationships/image" Target="../media/image39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51.png"/><Relationship Id="rId5" Type="http://schemas.openxmlformats.org/officeDocument/2006/relationships/image" Target="../media/image37.png"/><Relationship Id="rId10" Type="http://schemas.openxmlformats.org/officeDocument/2006/relationships/image" Target="../media/image50.png"/><Relationship Id="rId4" Type="http://schemas.openxmlformats.org/officeDocument/2006/relationships/image" Target="../media/image36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37.png"/><Relationship Id="rId10" Type="http://schemas.openxmlformats.org/officeDocument/2006/relationships/image" Target="../media/image58.png"/><Relationship Id="rId4" Type="http://schemas.openxmlformats.org/officeDocument/2006/relationships/image" Target="../media/image36.png"/><Relationship Id="rId9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37.png"/><Relationship Id="rId9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68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37.png"/><Relationship Id="rId10" Type="http://schemas.openxmlformats.org/officeDocument/2006/relationships/image" Target="../media/image70.png"/><Relationship Id="rId4" Type="http://schemas.openxmlformats.org/officeDocument/2006/relationships/image" Target="../media/image36.png"/><Relationship Id="rId9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26.png"/><Relationship Id="rId9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CF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727015" y="7551322"/>
            <a:ext cx="6461606" cy="6461541"/>
            <a:chOff x="9727015" y="7551322"/>
            <a:chExt cx="6461606" cy="64615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720000">
              <a:off x="9727015" y="7551322"/>
              <a:ext cx="6461606" cy="64615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74175" y="-3686672"/>
            <a:ext cx="6410592" cy="6410592"/>
            <a:chOff x="874175" y="-3686672"/>
            <a:chExt cx="6410592" cy="641059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4175" y="-3686672"/>
              <a:ext cx="6410592" cy="641059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050450" y="5061037"/>
            <a:ext cx="8080309" cy="993231"/>
            <a:chOff x="5050450" y="5061037"/>
            <a:chExt cx="8080309" cy="99323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50450" y="5061037"/>
              <a:ext cx="8080309" cy="9932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23381" y="1158497"/>
            <a:ext cx="1137876" cy="1137876"/>
            <a:chOff x="823381" y="1158497"/>
            <a:chExt cx="1137876" cy="113787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381" y="1158497"/>
              <a:ext cx="1137876" cy="113787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45220" y="1562818"/>
            <a:ext cx="760133" cy="760133"/>
            <a:chOff x="2745220" y="1562818"/>
            <a:chExt cx="760133" cy="76013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5220" y="1562818"/>
              <a:ext cx="760133" cy="76013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66155" y="2901698"/>
            <a:ext cx="932881" cy="932872"/>
            <a:chOff x="666155" y="2901698"/>
            <a:chExt cx="932881" cy="93287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155" y="2901698"/>
              <a:ext cx="932881" cy="93287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804031" y="3834569"/>
            <a:ext cx="314453" cy="314453"/>
            <a:chOff x="1804031" y="3834569"/>
            <a:chExt cx="314453" cy="31445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04031" y="3834569"/>
              <a:ext cx="314453" cy="31445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6711989" y="8106545"/>
            <a:ext cx="1067560" cy="950672"/>
            <a:chOff x="16711989" y="8106545"/>
            <a:chExt cx="1067560" cy="95067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2700000">
              <a:off x="16711989" y="8106545"/>
              <a:ext cx="1067560" cy="95067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327189" y="7103304"/>
            <a:ext cx="632134" cy="632134"/>
            <a:chOff x="17327189" y="7103304"/>
            <a:chExt cx="632134" cy="63213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327189" y="7103304"/>
              <a:ext cx="632134" cy="63213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5298502" y="8581881"/>
            <a:ext cx="620583" cy="620533"/>
            <a:chOff x="15298502" y="8581881"/>
            <a:chExt cx="620583" cy="620533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298502" y="8581881"/>
              <a:ext cx="620583" cy="620533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6984473" y="6523070"/>
            <a:ext cx="314453" cy="314453"/>
            <a:chOff x="16984473" y="6523070"/>
            <a:chExt cx="314453" cy="314453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984473" y="6523070"/>
              <a:ext cx="314453" cy="314453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823381" y="4149022"/>
            <a:ext cx="620583" cy="620533"/>
            <a:chOff x="823381" y="4149022"/>
            <a:chExt cx="620583" cy="620533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3381" y="4149022"/>
              <a:ext cx="620583" cy="620533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54567" y="3161930"/>
            <a:ext cx="10070612" cy="2135650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42869" y="5041069"/>
            <a:ext cx="7380553" cy="1062219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7011650" y="286659"/>
            <a:ext cx="3892681" cy="3466467"/>
            <a:chOff x="17011650" y="286659"/>
            <a:chExt cx="3892681" cy="3466467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1920000">
              <a:off x="17011650" y="286659"/>
              <a:ext cx="3892681" cy="3466467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-3245704" y="5456066"/>
            <a:ext cx="5364188" cy="5364123"/>
            <a:chOff x="-3245704" y="5456066"/>
            <a:chExt cx="5364188" cy="5364123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-3245704" y="5456066"/>
              <a:ext cx="5364188" cy="5364123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753749" y="69144"/>
            <a:ext cx="2550355" cy="8010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58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2230" y="476444"/>
            <a:ext cx="5168736" cy="132415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466961" y="1772473"/>
            <a:ext cx="4974802" cy="845644"/>
            <a:chOff x="6466961" y="1772473"/>
            <a:chExt cx="4974802" cy="84564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6961" y="1772473"/>
              <a:ext cx="4974802" cy="8456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247623" y="-871544"/>
            <a:ext cx="4550743" cy="4550687"/>
            <a:chOff x="16247623" y="-871544"/>
            <a:chExt cx="4550743" cy="455068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47623" y="-871544"/>
              <a:ext cx="4550743" cy="455068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1718161" y="-2140966"/>
            <a:ext cx="4469413" cy="4469413"/>
            <a:chOff x="-1718161" y="-2140966"/>
            <a:chExt cx="4469413" cy="446941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718161" y="-2140966"/>
              <a:ext cx="4469413" cy="446941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39286" y="1799228"/>
            <a:ext cx="3976638" cy="81228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560" y="2856670"/>
            <a:ext cx="7370236" cy="269191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48334" y="2854943"/>
            <a:ext cx="7932055" cy="266283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75193" y="6548292"/>
            <a:ext cx="1601339" cy="1658192"/>
            <a:chOff x="1375193" y="6548292"/>
            <a:chExt cx="1601339" cy="165819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75193" y="6548292"/>
              <a:ext cx="1601339" cy="165819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118221" y="6271152"/>
            <a:ext cx="2198248" cy="2149126"/>
            <a:chOff x="4118221" y="6271152"/>
            <a:chExt cx="2198248" cy="21491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18221" y="6271152"/>
              <a:ext cx="2198248" cy="214912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463943" y="5986790"/>
            <a:ext cx="2449938" cy="2575010"/>
            <a:chOff x="7463943" y="5986790"/>
            <a:chExt cx="2449938" cy="2575010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63943" y="5986790"/>
              <a:ext cx="2449938" cy="257501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935545" y="5986790"/>
            <a:ext cx="2505289" cy="2498152"/>
            <a:chOff x="10935545" y="5986790"/>
            <a:chExt cx="2505289" cy="2498152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35545" y="5986790"/>
              <a:ext cx="2505289" cy="249815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4688299" y="5986790"/>
            <a:ext cx="2566218" cy="2291966"/>
            <a:chOff x="14688299" y="5986790"/>
            <a:chExt cx="2566218" cy="2291966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688299" y="5986790"/>
              <a:ext cx="2566218" cy="2291966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22216" y="8535802"/>
            <a:ext cx="2451346" cy="982708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900242" y="8535801"/>
            <a:ext cx="2451346" cy="992232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379223" y="8535801"/>
            <a:ext cx="2451041" cy="980841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384042" y="8541744"/>
            <a:ext cx="3288489" cy="980841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4129185" y="8477077"/>
            <a:ext cx="3288489" cy="98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58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28224" y="6074337"/>
            <a:ext cx="17029266" cy="4020496"/>
            <a:chOff x="628224" y="6074337"/>
            <a:chExt cx="17029266" cy="40204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224" y="6074337"/>
              <a:ext cx="17029266" cy="402049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2230" y="477634"/>
            <a:ext cx="5168736" cy="132281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680481" y="-2305872"/>
            <a:ext cx="5364188" cy="5364123"/>
            <a:chOff x="-680481" y="-2305872"/>
            <a:chExt cx="5364188" cy="536412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680481" y="-2305872"/>
              <a:ext cx="5364188" cy="5364123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042" y="2973533"/>
            <a:ext cx="7201955" cy="154000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44547" y="2973530"/>
            <a:ext cx="2629613" cy="98270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926420" y="1772473"/>
            <a:ext cx="5969166" cy="845644"/>
            <a:chOff x="11926420" y="1772473"/>
            <a:chExt cx="5969166" cy="84564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26420" y="1772473"/>
              <a:ext cx="5969166" cy="845644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027552" y="1799229"/>
            <a:ext cx="5526705" cy="85819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0793" y="5058137"/>
            <a:ext cx="7867660" cy="99223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204763" y="5215266"/>
            <a:ext cx="8239699" cy="661299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0794" y="4304299"/>
            <a:ext cx="2160555" cy="98789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4763758" y="6226718"/>
            <a:ext cx="3708142" cy="3665683"/>
            <a:chOff x="4763758" y="6226718"/>
            <a:chExt cx="3708142" cy="366568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63758" y="6226718"/>
              <a:ext cx="3708142" cy="3665683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0753" y="6331227"/>
            <a:ext cx="3547453" cy="530234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085716" y="6631968"/>
            <a:ext cx="7528747" cy="2914880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8602564" y="5343475"/>
            <a:ext cx="499817" cy="1423630"/>
            <a:chOff x="8602564" y="5343475"/>
            <a:chExt cx="499817" cy="142363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1800000">
              <a:off x="8602564" y="5343475"/>
              <a:ext cx="499817" cy="14236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58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2230" y="477634"/>
            <a:ext cx="5168736" cy="132281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119786" y="2941876"/>
            <a:ext cx="7775799" cy="6855878"/>
            <a:chOff x="10119786" y="2941876"/>
            <a:chExt cx="7775799" cy="685587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9786" y="2941876"/>
              <a:ext cx="7775799" cy="685587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80481" y="-2305872"/>
            <a:ext cx="5364188" cy="5364123"/>
            <a:chOff x="-680481" y="-2305872"/>
            <a:chExt cx="5364188" cy="536412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680481" y="-2305872"/>
              <a:ext cx="5364188" cy="536412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926420" y="1772473"/>
            <a:ext cx="5969166" cy="845644"/>
            <a:chOff x="11926420" y="1772473"/>
            <a:chExt cx="5969166" cy="84564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26420" y="1772473"/>
              <a:ext cx="5969166" cy="84564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027553" y="1797190"/>
            <a:ext cx="5526295" cy="86059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3139" y="6752850"/>
            <a:ext cx="2051014" cy="1052147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3139" y="7950139"/>
            <a:ext cx="2060480" cy="190902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51983" y="6768341"/>
            <a:ext cx="1451448" cy="111760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642763" y="3560954"/>
            <a:ext cx="1725829" cy="1498746"/>
            <a:chOff x="2642763" y="3560954"/>
            <a:chExt cx="1725829" cy="149874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42763" y="3560954"/>
              <a:ext cx="1725829" cy="1498746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80555" y="8246010"/>
            <a:ext cx="2196515" cy="1117600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5212920" y="3448423"/>
            <a:ext cx="1723810" cy="1723810"/>
            <a:chOff x="5212920" y="3448423"/>
            <a:chExt cx="1723810" cy="1723810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12920" y="3448423"/>
              <a:ext cx="1723810" cy="1723810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21134" y="6768343"/>
            <a:ext cx="1451400" cy="1117343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72819" y="8246010"/>
            <a:ext cx="1773486" cy="1117343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8113071" y="3489960"/>
            <a:ext cx="1723810" cy="1640734"/>
            <a:chOff x="8113071" y="3489960"/>
            <a:chExt cx="1723810" cy="1640734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13071" y="3489960"/>
              <a:ext cx="1723810" cy="1640734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221280" y="6718562"/>
            <a:ext cx="1625115" cy="1117343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610404" y="8246010"/>
            <a:ext cx="2236010" cy="1117343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0699792" y="3567306"/>
            <a:ext cx="1723810" cy="1486043"/>
            <a:chOff x="10699792" y="3567306"/>
            <a:chExt cx="1723810" cy="1486043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99792" y="3567306"/>
              <a:ext cx="1723810" cy="1486043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636652" y="6718562"/>
            <a:ext cx="1796410" cy="1117343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0636652" y="8246010"/>
            <a:ext cx="1796410" cy="1117343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3401519" y="3468703"/>
            <a:ext cx="1723810" cy="1683249"/>
            <a:chOff x="13401519" y="3468703"/>
            <a:chExt cx="1723810" cy="1683249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401519" y="3468703"/>
              <a:ext cx="1723810" cy="1683249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2744069" y="6718562"/>
            <a:ext cx="3125505" cy="1053410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2744069" y="8246010"/>
            <a:ext cx="2961772" cy="1053410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091495" y="5686185"/>
            <a:ext cx="1070195" cy="652547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303725" y="5686182"/>
            <a:ext cx="2011185" cy="652547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872878" y="5686182"/>
            <a:ext cx="2011185" cy="652547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773030" y="5686182"/>
            <a:ext cx="2011185" cy="652547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0359716" y="5686182"/>
            <a:ext cx="2011185" cy="652547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3061430" y="5686182"/>
            <a:ext cx="2011185" cy="652547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5812085" y="7228053"/>
            <a:ext cx="1617526" cy="988793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0819054" y="2409681"/>
            <a:ext cx="6874554" cy="1555173"/>
          </a:xfrm>
          <a:prstGeom prst="rect">
            <a:avLst/>
          </a:prstGeom>
        </p:spPr>
      </p:pic>
      <p:pic>
        <p:nvPicPr>
          <p:cNvPr id="51" name="Object 50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5733439" y="5684093"/>
            <a:ext cx="1954042" cy="1085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58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527022" y="7606538"/>
            <a:ext cx="11029242" cy="2409740"/>
            <a:chOff x="3527022" y="7606538"/>
            <a:chExt cx="11029242" cy="240974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7022" y="7606538"/>
              <a:ext cx="11029242" cy="2409740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2230" y="477634"/>
            <a:ext cx="5168736" cy="132281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680481" y="-2305872"/>
            <a:ext cx="5364188" cy="5364123"/>
            <a:chOff x="-680481" y="-2305872"/>
            <a:chExt cx="5364188" cy="536412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680481" y="-2305872"/>
              <a:ext cx="5364188" cy="536412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926420" y="1772473"/>
            <a:ext cx="5969166" cy="845644"/>
            <a:chOff x="11926420" y="1772473"/>
            <a:chExt cx="5969166" cy="84564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26420" y="1772473"/>
              <a:ext cx="5969166" cy="84564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027553" y="1797191"/>
            <a:ext cx="5526295" cy="86059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4159825" y="7871196"/>
            <a:ext cx="2176186" cy="2005505"/>
            <a:chOff x="4159825" y="7871196"/>
            <a:chExt cx="2176186" cy="200550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59825" y="7871196"/>
              <a:ext cx="2176186" cy="200550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806884" y="7856613"/>
            <a:ext cx="2176186" cy="2020089"/>
            <a:chOff x="11806884" y="7856613"/>
            <a:chExt cx="2176186" cy="2020089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06884" y="7856613"/>
              <a:ext cx="2176186" cy="202008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8124641" y="7685932"/>
            <a:ext cx="2036431" cy="2176186"/>
            <a:chOff x="8124641" y="7685932"/>
            <a:chExt cx="2036431" cy="217618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24641" y="7685932"/>
              <a:ext cx="2036431" cy="217618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112062" y="3644111"/>
            <a:ext cx="1725829" cy="1498746"/>
            <a:chOff x="8112062" y="3644111"/>
            <a:chExt cx="1725829" cy="1498746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12062" y="3644111"/>
              <a:ext cx="1725829" cy="1498746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05977" y="2581038"/>
            <a:ext cx="7673487" cy="999344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9621" y="5361083"/>
            <a:ext cx="2908166" cy="1071194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9621" y="6560033"/>
            <a:ext cx="2742604" cy="1071194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398383" y="5376926"/>
            <a:ext cx="1524829" cy="1017181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885119" y="6633714"/>
            <a:ext cx="2196572" cy="1122772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163117" y="5376926"/>
            <a:ext cx="1524857" cy="1028181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649850" y="6631062"/>
            <a:ext cx="2196572" cy="1122772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9621" y="8182506"/>
            <a:ext cx="2303071" cy="1085499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987717" y="5376926"/>
            <a:ext cx="1524857" cy="1028181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474479" y="6631062"/>
            <a:ext cx="2196572" cy="1122772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5533717" y="5376926"/>
            <a:ext cx="1524848" cy="1028181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5020479" y="6631059"/>
            <a:ext cx="2196572" cy="1122772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5597764" y="8017114"/>
            <a:ext cx="1570964" cy="1570964"/>
            <a:chOff x="15597764" y="8017114"/>
            <a:chExt cx="1570964" cy="1570964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597764" y="8017114"/>
              <a:ext cx="1570964" cy="15709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58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862742" y="7606538"/>
            <a:ext cx="3110766" cy="2409740"/>
            <a:chOff x="9862742" y="7606538"/>
            <a:chExt cx="3110766" cy="240974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62742" y="7606538"/>
              <a:ext cx="3110766" cy="240974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527022" y="7606538"/>
            <a:ext cx="3110766" cy="2409740"/>
            <a:chOff x="3527022" y="7606538"/>
            <a:chExt cx="3110766" cy="240974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7022" y="7606538"/>
              <a:ext cx="3110766" cy="240974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2230" y="477634"/>
            <a:ext cx="5168736" cy="1322812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-680481" y="-2305872"/>
            <a:ext cx="5364188" cy="5364123"/>
            <a:chOff x="-680481" y="-2305872"/>
            <a:chExt cx="5364188" cy="536412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680481" y="-2305872"/>
              <a:ext cx="5364188" cy="536412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926420" y="1772473"/>
            <a:ext cx="5969166" cy="845644"/>
            <a:chOff x="11926420" y="1772473"/>
            <a:chExt cx="5969166" cy="84564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26420" y="1772473"/>
              <a:ext cx="5969166" cy="845644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027552" y="1797190"/>
            <a:ext cx="5526296" cy="86059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0330032" y="7776007"/>
            <a:ext cx="2176186" cy="2051405"/>
            <a:chOff x="10330032" y="7776007"/>
            <a:chExt cx="2176186" cy="2051405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30032" y="7776007"/>
              <a:ext cx="2176186" cy="205140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3976545" y="7736167"/>
            <a:ext cx="2176186" cy="2131084"/>
            <a:chOff x="3976545" y="7736167"/>
            <a:chExt cx="2176186" cy="213108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76545" y="7736167"/>
              <a:ext cx="2176186" cy="2131084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9621" y="5361083"/>
            <a:ext cx="2908166" cy="1071194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9621" y="6560033"/>
            <a:ext cx="2742604" cy="1071194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98383" y="5376926"/>
            <a:ext cx="1524829" cy="1017181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85117" y="6633717"/>
            <a:ext cx="2196515" cy="1117600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059629" y="5376926"/>
            <a:ext cx="1524857" cy="1028181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46362" y="6631059"/>
            <a:ext cx="2196572" cy="1122772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606241" y="5376926"/>
            <a:ext cx="1524857" cy="1028181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093003" y="6631059"/>
            <a:ext cx="2196572" cy="1122772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280512" y="5376926"/>
            <a:ext cx="1524857" cy="1028181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2767273" y="6631059"/>
            <a:ext cx="2196572" cy="1122772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9621" y="8182506"/>
            <a:ext cx="2303071" cy="1085499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096609" y="2621266"/>
            <a:ext cx="4689468" cy="1620963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0450660" y="2621269"/>
            <a:ext cx="4689468" cy="1620963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6056400" y="4137159"/>
            <a:ext cx="1030816" cy="1030816"/>
            <a:chOff x="6056400" y="4137159"/>
            <a:chExt cx="1030816" cy="1030816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56400" y="4137159"/>
              <a:ext cx="1030816" cy="103081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319665" y="4083930"/>
            <a:ext cx="1125738" cy="1071486"/>
            <a:chOff x="12319665" y="4083930"/>
            <a:chExt cx="1125738" cy="1071486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319665" y="4083930"/>
              <a:ext cx="1125738" cy="107148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3344559" y="8017114"/>
            <a:ext cx="1570964" cy="1570964"/>
            <a:chOff x="13344559" y="8017114"/>
            <a:chExt cx="1570964" cy="1570964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344559" y="8017114"/>
              <a:ext cx="1570964" cy="157096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7086007" y="7940874"/>
            <a:ext cx="1570964" cy="1570964"/>
            <a:chOff x="7086007" y="7940874"/>
            <a:chExt cx="1570964" cy="1570964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86007" y="7940874"/>
              <a:ext cx="1570964" cy="15709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58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5134" y="2759433"/>
            <a:ext cx="14471759" cy="164748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75193" y="6548292"/>
            <a:ext cx="1601339" cy="1658192"/>
            <a:chOff x="1375193" y="6548292"/>
            <a:chExt cx="1601339" cy="165819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5193" y="6548292"/>
              <a:ext cx="1601339" cy="165819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118221" y="6271152"/>
            <a:ext cx="2198248" cy="2149126"/>
            <a:chOff x="4118221" y="6271152"/>
            <a:chExt cx="2198248" cy="214912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18221" y="6271152"/>
              <a:ext cx="2198248" cy="214912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463943" y="5986790"/>
            <a:ext cx="2449938" cy="2575010"/>
            <a:chOff x="7463943" y="5986790"/>
            <a:chExt cx="2449938" cy="257501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63943" y="5986790"/>
              <a:ext cx="2449938" cy="257501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935545" y="5986790"/>
            <a:ext cx="2505289" cy="2498152"/>
            <a:chOff x="10935545" y="5986790"/>
            <a:chExt cx="2505289" cy="249815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35545" y="5986790"/>
              <a:ext cx="2505289" cy="249815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688299" y="5986790"/>
            <a:ext cx="2566218" cy="2291966"/>
            <a:chOff x="14688299" y="5986790"/>
            <a:chExt cx="2566218" cy="2291966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88299" y="5986790"/>
              <a:ext cx="2566218" cy="2291966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2216" y="8535802"/>
            <a:ext cx="2451346" cy="982708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00242" y="8535801"/>
            <a:ext cx="2451346" cy="992232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79223" y="8535801"/>
            <a:ext cx="2451336" cy="98270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384042" y="8541744"/>
            <a:ext cx="3288813" cy="98270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129185" y="8477077"/>
            <a:ext cx="3288784" cy="97976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1926420" y="1772473"/>
            <a:ext cx="5969166" cy="845644"/>
            <a:chOff x="11926420" y="1772473"/>
            <a:chExt cx="5969166" cy="84564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926420" y="1772473"/>
              <a:ext cx="5969166" cy="845644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027552" y="1797190"/>
            <a:ext cx="5526296" cy="86059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-680481" y="-2305872"/>
            <a:ext cx="5364188" cy="5364123"/>
            <a:chOff x="-680481" y="-2305872"/>
            <a:chExt cx="5364188" cy="5364123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-680481" y="-2305872"/>
              <a:ext cx="5364188" cy="53641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52487" y="1810149"/>
            <a:ext cx="5692620" cy="845644"/>
            <a:chOff x="652487" y="1810149"/>
            <a:chExt cx="5692620" cy="84564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487" y="1810149"/>
              <a:ext cx="5692620" cy="845644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66" y="559546"/>
            <a:ext cx="5651555" cy="139028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6312" y="1836343"/>
            <a:ext cx="5538600" cy="85481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921526" y="-2984881"/>
            <a:ext cx="5364188" cy="5364123"/>
            <a:chOff x="12921526" y="-2984881"/>
            <a:chExt cx="5364188" cy="536412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21526" y="-2984881"/>
              <a:ext cx="5364188" cy="5364123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93414" y="7961414"/>
            <a:ext cx="12443851" cy="182781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3985000" y="3070773"/>
            <a:ext cx="3496498" cy="3373334"/>
            <a:chOff x="3985000" y="3070773"/>
            <a:chExt cx="3496498" cy="337333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56933" y="1604288"/>
              <a:ext cx="6992997" cy="6746668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85000" y="3070773"/>
              <a:ext cx="3496498" cy="337333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922100" y="3070773"/>
            <a:ext cx="3496498" cy="3451015"/>
            <a:chOff x="10922100" y="3070773"/>
            <a:chExt cx="3496498" cy="3451015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99103" y="1570518"/>
              <a:ext cx="6992997" cy="6902031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22100" y="3070773"/>
              <a:ext cx="3496498" cy="345101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050769" y="2760452"/>
            <a:ext cx="1823051" cy="635627"/>
            <a:chOff x="6050769" y="2760452"/>
            <a:chExt cx="1823051" cy="63562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040000">
              <a:off x="6050769" y="2760452"/>
              <a:ext cx="1823051" cy="63562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5573" y="6681943"/>
            <a:ext cx="11644121" cy="1584588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604490" y="6575415"/>
            <a:ext cx="5126111" cy="41713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0172031" y="2860044"/>
            <a:ext cx="1500136" cy="523039"/>
            <a:chOff x="10172031" y="2860044"/>
            <a:chExt cx="1500136" cy="523039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2700000">
              <a:off x="10172031" y="2860044"/>
              <a:ext cx="1500136" cy="523039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951639" y="2494611"/>
            <a:ext cx="1926014" cy="6517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52487" y="1810149"/>
            <a:ext cx="5692620" cy="845644"/>
            <a:chOff x="652487" y="1810149"/>
            <a:chExt cx="5692620" cy="84564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487" y="1810149"/>
              <a:ext cx="5692620" cy="845644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2054" y="559546"/>
            <a:ext cx="5651555" cy="139028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6312" y="1836343"/>
            <a:ext cx="5538600" cy="85481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921526" y="-2984881"/>
            <a:ext cx="5364188" cy="5364123"/>
            <a:chOff x="12921526" y="-2984881"/>
            <a:chExt cx="5364188" cy="536412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21526" y="-2984881"/>
              <a:ext cx="5364188" cy="536412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985000" y="3070773"/>
            <a:ext cx="3496498" cy="3373334"/>
            <a:chOff x="3985000" y="3070773"/>
            <a:chExt cx="3496498" cy="337333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300000">
              <a:off x="2456933" y="1604288"/>
              <a:ext cx="6992997" cy="6746668"/>
            </a:xfrm>
            <a:prstGeom prst="rect">
              <a:avLst/>
            </a:prstGeom>
          </p:spPr>
        </p:pic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300000">
              <a:off x="3985000" y="3070773"/>
              <a:ext cx="3496498" cy="337333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922100" y="3070773"/>
            <a:ext cx="3496498" cy="3451015"/>
            <a:chOff x="10922100" y="3070773"/>
            <a:chExt cx="3496498" cy="345101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540000">
              <a:off x="9399103" y="1570518"/>
              <a:ext cx="6992997" cy="6902031"/>
            </a:xfrm>
            <a:prstGeom prst="rect">
              <a:avLst/>
            </a:prstGeom>
          </p:spPr>
        </p:pic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540000">
              <a:off x="10922100" y="3070773"/>
              <a:ext cx="3496498" cy="345101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508412" y="3439567"/>
            <a:ext cx="2652292" cy="2365260"/>
            <a:chOff x="4508412" y="3439567"/>
            <a:chExt cx="2652292" cy="236526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60000">
              <a:off x="4508412" y="3439567"/>
              <a:ext cx="2652292" cy="236526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1470323" y="3691821"/>
            <a:ext cx="2361956" cy="2361956"/>
            <a:chOff x="11470323" y="3691821"/>
            <a:chExt cx="2361956" cy="2361956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470323" y="3691821"/>
              <a:ext cx="2361956" cy="2361956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7767" y="6689311"/>
            <a:ext cx="10577508" cy="99223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3461120" y="7916888"/>
            <a:ext cx="6171429" cy="1734229"/>
            <a:chOff x="3461120" y="7916888"/>
            <a:chExt cx="6171429" cy="1734229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61120" y="7916888"/>
              <a:ext cx="6171429" cy="1734229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730330" y="7655370"/>
            <a:ext cx="7936736" cy="22979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247623" y="-871544"/>
            <a:ext cx="4550743" cy="4550687"/>
            <a:chOff x="16247623" y="-871544"/>
            <a:chExt cx="4550743" cy="45506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47623" y="-871544"/>
              <a:ext cx="4550743" cy="455068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718161" y="-2140966"/>
            <a:ext cx="4469413" cy="4469413"/>
            <a:chOff x="-1718161" y="-2140966"/>
            <a:chExt cx="4469413" cy="446941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718161" y="-2140966"/>
              <a:ext cx="4469413" cy="446941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02054" y="559546"/>
            <a:ext cx="5651555" cy="13902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7493195" y="1810149"/>
            <a:ext cx="3498694" cy="845644"/>
            <a:chOff x="7493195" y="1810149"/>
            <a:chExt cx="3498694" cy="84564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93195" y="1810149"/>
              <a:ext cx="3498694" cy="84564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91378" y="1836343"/>
            <a:ext cx="3413181" cy="80891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3553" y="2785119"/>
            <a:ext cx="8913845" cy="158458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034252" y="4599948"/>
            <a:ext cx="4244970" cy="2475348"/>
            <a:chOff x="1034252" y="4599948"/>
            <a:chExt cx="4244970" cy="247534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926664" y="3523843"/>
              <a:ext cx="8489941" cy="4950697"/>
            </a:xfrm>
            <a:prstGeom prst="rect">
              <a:avLst/>
            </a:prstGeom>
          </p:spPr>
        </p:pic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4252" y="4599948"/>
              <a:ext cx="4244970" cy="247534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420378" y="5137656"/>
            <a:ext cx="942516" cy="758889"/>
            <a:chOff x="3420378" y="5137656"/>
            <a:chExt cx="942516" cy="75888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2340000">
              <a:off x="3420378" y="5137656"/>
              <a:ext cx="942516" cy="75888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841482" y="4941829"/>
            <a:ext cx="942516" cy="758889"/>
            <a:chOff x="1841482" y="4941829"/>
            <a:chExt cx="942516" cy="758889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340000">
              <a:off x="1841482" y="4941829"/>
              <a:ext cx="942516" cy="75888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725909" y="4486918"/>
            <a:ext cx="4415948" cy="3088404"/>
            <a:chOff x="5725909" y="4486918"/>
            <a:chExt cx="4415948" cy="3088404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19520" y="3144300"/>
              <a:ext cx="8831896" cy="6176808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25909" y="4486918"/>
              <a:ext cx="4415948" cy="308840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126605" y="6485984"/>
            <a:ext cx="942516" cy="758889"/>
            <a:chOff x="8126605" y="6485984"/>
            <a:chExt cx="942516" cy="758889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720000">
              <a:off x="8126605" y="6485984"/>
              <a:ext cx="942516" cy="758889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64335" y="8134549"/>
            <a:ext cx="3850928" cy="1095137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99049" y="8134544"/>
            <a:ext cx="4222223" cy="1095137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0827688" y="2385951"/>
            <a:ext cx="1545788" cy="4402875"/>
            <a:chOff x="10827688" y="2385951"/>
            <a:chExt cx="1545788" cy="4402875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-4740000">
              <a:off x="10827688" y="2385951"/>
              <a:ext cx="1545788" cy="440287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2908644" y="4729818"/>
            <a:ext cx="4396540" cy="2538564"/>
            <a:chOff x="12908644" y="4729818"/>
            <a:chExt cx="4396540" cy="253856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908644" y="4729818"/>
              <a:ext cx="4396540" cy="2538564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984642" y="8021519"/>
            <a:ext cx="4073718" cy="110466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2054" y="559546"/>
            <a:ext cx="5651555" cy="139028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009722" y="1810149"/>
            <a:ext cx="4223232" cy="845644"/>
            <a:chOff x="13009722" y="1810149"/>
            <a:chExt cx="4223232" cy="84564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09722" y="1810149"/>
              <a:ext cx="4223232" cy="84564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35362" y="1832314"/>
            <a:ext cx="4910124" cy="85886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680481" y="-2305872"/>
            <a:ext cx="5364188" cy="5364123"/>
            <a:chOff x="-680481" y="-2305872"/>
            <a:chExt cx="5364188" cy="536412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680481" y="-2305872"/>
              <a:ext cx="5364188" cy="536412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898596" y="3716820"/>
            <a:ext cx="6171429" cy="6171429"/>
            <a:chOff x="1898596" y="3716820"/>
            <a:chExt cx="6171429" cy="617142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8596" y="3716820"/>
              <a:ext cx="6171429" cy="617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215689" y="3716820"/>
            <a:ext cx="6171429" cy="6171429"/>
            <a:chOff x="10215689" y="3716820"/>
            <a:chExt cx="6171429" cy="6171429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15689" y="3716820"/>
              <a:ext cx="6171429" cy="6171429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07659" y="8523678"/>
            <a:ext cx="6555451" cy="114545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060859" y="8523678"/>
            <a:ext cx="7363242" cy="118138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370558" y="3179150"/>
            <a:ext cx="1218924" cy="1081990"/>
            <a:chOff x="1370558" y="3179150"/>
            <a:chExt cx="1218924" cy="108199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498707" y="3179150"/>
              <a:ext cx="1000720" cy="999987"/>
              <a:chOff x="1498707" y="3179150"/>
              <a:chExt cx="1000720" cy="999987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498707" y="3179150"/>
                <a:ext cx="1000720" cy="999987"/>
              </a:xfrm>
              <a:prstGeom prst="rect">
                <a:avLst/>
              </a:prstGeom>
            </p:spPr>
          </p:pic>
        </p:grpSp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56275" y="3077265"/>
              <a:ext cx="1272084" cy="140053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625238" y="3172924"/>
            <a:ext cx="1218924" cy="1069592"/>
            <a:chOff x="9625238" y="3172924"/>
            <a:chExt cx="1218924" cy="1069592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9715329" y="3179150"/>
              <a:ext cx="1000720" cy="999987"/>
              <a:chOff x="9715329" y="3179150"/>
              <a:chExt cx="1000720" cy="999987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9715329" y="3179150"/>
                <a:ext cx="1000720" cy="999987"/>
              </a:xfrm>
              <a:prstGeom prst="rect">
                <a:avLst/>
              </a:prstGeom>
            </p:spPr>
          </p:pic>
        </p:grpSp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10955" y="3058641"/>
              <a:ext cx="1272083" cy="1400531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793735" y="2194878"/>
            <a:ext cx="6488870" cy="10951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CF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35220" y="2339086"/>
            <a:ext cx="17457915" cy="8553771"/>
            <a:chOff x="435220" y="2339086"/>
            <a:chExt cx="17457915" cy="85537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220" y="2339086"/>
              <a:ext cx="17457915" cy="855377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4146" y="453131"/>
            <a:ext cx="2163330" cy="160218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705" y="2866677"/>
            <a:ext cx="2405531" cy="133456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1240" y="4305771"/>
            <a:ext cx="3404890" cy="167609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796796" y="5973360"/>
            <a:ext cx="5157063" cy="336956"/>
            <a:chOff x="3796796" y="5973360"/>
            <a:chExt cx="5157063" cy="33695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6200000">
              <a:off x="3796796" y="5973360"/>
              <a:ext cx="5157063" cy="33695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231717" y="5973360"/>
            <a:ext cx="5157063" cy="336956"/>
            <a:chOff x="9231717" y="5973360"/>
            <a:chExt cx="5157063" cy="33695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6200000">
              <a:off x="9231717" y="5973360"/>
              <a:ext cx="5157063" cy="33695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32127" y="2871504"/>
            <a:ext cx="3060684" cy="133456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05668" y="4310601"/>
            <a:ext cx="4461613" cy="172641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008670" y="2871504"/>
            <a:ext cx="5216150" cy="133456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082287" y="4310602"/>
            <a:ext cx="4783384" cy="219024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CCD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2054" y="559546"/>
            <a:ext cx="5651555" cy="139028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009722" y="1810149"/>
            <a:ext cx="4223232" cy="845644"/>
            <a:chOff x="13009722" y="1810149"/>
            <a:chExt cx="4223232" cy="84564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09722" y="1810149"/>
              <a:ext cx="4223232" cy="8456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80481" y="-2305872"/>
            <a:ext cx="5364188" cy="5364123"/>
            <a:chOff x="-680481" y="-2305872"/>
            <a:chExt cx="5364188" cy="536412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680481" y="-2305872"/>
              <a:ext cx="5364188" cy="536412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898596" y="3716820"/>
            <a:ext cx="6171429" cy="6171429"/>
            <a:chOff x="1898596" y="3716820"/>
            <a:chExt cx="6171429" cy="617142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8596" y="3716820"/>
              <a:ext cx="6171429" cy="617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215689" y="3716820"/>
            <a:ext cx="6171429" cy="6171429"/>
            <a:chOff x="10215689" y="3716820"/>
            <a:chExt cx="6171429" cy="617142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15689" y="3716820"/>
              <a:ext cx="6171429" cy="617142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98707" y="3179150"/>
            <a:ext cx="1000720" cy="999987"/>
            <a:chOff x="1498707" y="3179150"/>
            <a:chExt cx="1000720" cy="99998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8707" y="3179150"/>
              <a:ext cx="1000720" cy="999987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03898" y="3077270"/>
            <a:ext cx="1272083" cy="140053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715329" y="3179150"/>
            <a:ext cx="1000720" cy="999987"/>
            <a:chOff x="9715329" y="3179150"/>
            <a:chExt cx="1000720" cy="99998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15329" y="3179150"/>
              <a:ext cx="1000720" cy="99998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82384" y="3058641"/>
            <a:ext cx="1272083" cy="1400531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07659" y="8523678"/>
            <a:ext cx="6176356" cy="1095137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060859" y="8523678"/>
            <a:ext cx="8488365" cy="110466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5319443" y="4065269"/>
            <a:ext cx="942516" cy="758889"/>
            <a:chOff x="5319443" y="4065269"/>
            <a:chExt cx="942516" cy="758889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720000">
              <a:off x="5319443" y="4065269"/>
              <a:ext cx="942516" cy="75888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4880089" y="4482013"/>
            <a:ext cx="942516" cy="758889"/>
            <a:chOff x="14880089" y="4482013"/>
            <a:chExt cx="942516" cy="758889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2640000">
              <a:off x="14880089" y="4482013"/>
              <a:ext cx="942516" cy="75888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3092303" y="7272696"/>
            <a:ext cx="1134732" cy="913656"/>
            <a:chOff x="13092303" y="7272696"/>
            <a:chExt cx="1134732" cy="913656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720000">
              <a:off x="13092303" y="7272696"/>
              <a:ext cx="1134732" cy="913656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435362" y="1832314"/>
            <a:ext cx="4910124" cy="85886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CCD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2054" y="559546"/>
            <a:ext cx="5651555" cy="139028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009722" y="1810149"/>
            <a:ext cx="4223232" cy="845644"/>
            <a:chOff x="13009722" y="1810149"/>
            <a:chExt cx="4223232" cy="84564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09722" y="1810149"/>
              <a:ext cx="4223232" cy="8456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80481" y="-2305872"/>
            <a:ext cx="5364188" cy="5364123"/>
            <a:chOff x="-680481" y="-2305872"/>
            <a:chExt cx="5364188" cy="536412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680481" y="-2305872"/>
              <a:ext cx="5364188" cy="536412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898596" y="3716820"/>
            <a:ext cx="6171429" cy="6171429"/>
            <a:chOff x="1898596" y="3716820"/>
            <a:chExt cx="6171429" cy="617142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8596" y="3716820"/>
              <a:ext cx="6171429" cy="617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215689" y="3716820"/>
            <a:ext cx="6171429" cy="6171429"/>
            <a:chOff x="10215689" y="3716820"/>
            <a:chExt cx="6171429" cy="617142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15689" y="3716820"/>
              <a:ext cx="6171429" cy="617142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98707" y="3179150"/>
            <a:ext cx="1000720" cy="999987"/>
            <a:chOff x="1498707" y="3179150"/>
            <a:chExt cx="1000720" cy="99998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8707" y="3179150"/>
              <a:ext cx="1000720" cy="999987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84851" y="3096317"/>
            <a:ext cx="1272083" cy="1400522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715329" y="3179150"/>
            <a:ext cx="1000720" cy="999987"/>
            <a:chOff x="9715329" y="3179150"/>
            <a:chExt cx="1000720" cy="99998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15329" y="3179150"/>
              <a:ext cx="1000720" cy="99998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01432" y="3087212"/>
            <a:ext cx="1272083" cy="1400531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07659" y="8460259"/>
            <a:ext cx="6050756" cy="1095137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060859" y="8523678"/>
            <a:ext cx="8141984" cy="657127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435362" y="1832314"/>
            <a:ext cx="4910124" cy="85886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CCD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2054" y="559546"/>
            <a:ext cx="5651555" cy="139028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009722" y="1810149"/>
            <a:ext cx="4223232" cy="845644"/>
            <a:chOff x="13009722" y="1810149"/>
            <a:chExt cx="4223232" cy="84564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09722" y="1810149"/>
              <a:ext cx="4223232" cy="8456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80481" y="-2305872"/>
            <a:ext cx="5364188" cy="5364123"/>
            <a:chOff x="-680481" y="-2305872"/>
            <a:chExt cx="5364188" cy="536412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680481" y="-2305872"/>
              <a:ext cx="5364188" cy="536412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898596" y="3716820"/>
            <a:ext cx="6171429" cy="6171429"/>
            <a:chOff x="1898596" y="3716820"/>
            <a:chExt cx="6171429" cy="617142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8596" y="3716820"/>
              <a:ext cx="6171429" cy="617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215689" y="3716820"/>
            <a:ext cx="6171429" cy="6171429"/>
            <a:chOff x="10215689" y="3716820"/>
            <a:chExt cx="6171429" cy="617142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15689" y="3716820"/>
              <a:ext cx="6171429" cy="617142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98707" y="3179150"/>
            <a:ext cx="1000720" cy="999987"/>
            <a:chOff x="1498707" y="3179150"/>
            <a:chExt cx="1000720" cy="99998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8707" y="3179150"/>
              <a:ext cx="1000720" cy="999987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84851" y="3096317"/>
            <a:ext cx="1268350" cy="1209493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715329" y="3179150"/>
            <a:ext cx="1000720" cy="999987"/>
            <a:chOff x="9715329" y="3179150"/>
            <a:chExt cx="1000720" cy="99998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15329" y="3179150"/>
              <a:ext cx="1000720" cy="99998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01432" y="3087213"/>
            <a:ext cx="1272083" cy="1400531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07659" y="8460259"/>
            <a:ext cx="6627356" cy="1104661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060859" y="8523678"/>
            <a:ext cx="7896575" cy="1190908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435362" y="1832314"/>
            <a:ext cx="4910124" cy="8588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CCD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2054" y="559546"/>
            <a:ext cx="5651555" cy="139028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009722" y="1810149"/>
            <a:ext cx="4223232" cy="845644"/>
            <a:chOff x="13009722" y="1810149"/>
            <a:chExt cx="4223232" cy="84564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09722" y="1810149"/>
              <a:ext cx="4223232" cy="8456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80481" y="-2305872"/>
            <a:ext cx="5364188" cy="5364123"/>
            <a:chOff x="-680481" y="-2305872"/>
            <a:chExt cx="5364188" cy="536412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680481" y="-2305872"/>
              <a:ext cx="5364188" cy="536412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898596" y="3716820"/>
            <a:ext cx="6171429" cy="6171429"/>
            <a:chOff x="1898596" y="3716820"/>
            <a:chExt cx="6171429" cy="617142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8596" y="3716820"/>
              <a:ext cx="6171429" cy="617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215689" y="3716820"/>
            <a:ext cx="6171429" cy="6171429"/>
            <a:chOff x="10215689" y="3716820"/>
            <a:chExt cx="6171429" cy="617142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15689" y="3716820"/>
              <a:ext cx="6171429" cy="617142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98707" y="3179150"/>
            <a:ext cx="1000720" cy="999987"/>
            <a:chOff x="1498707" y="3179150"/>
            <a:chExt cx="1000720" cy="99998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8707" y="3179150"/>
              <a:ext cx="1000720" cy="999987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84851" y="3096317"/>
            <a:ext cx="1272083" cy="140053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715329" y="3179150"/>
            <a:ext cx="1000720" cy="999987"/>
            <a:chOff x="9715329" y="3179150"/>
            <a:chExt cx="1000720" cy="99998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15329" y="3179150"/>
              <a:ext cx="1000720" cy="99998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01432" y="3087213"/>
            <a:ext cx="1355969" cy="1400531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07659" y="8460259"/>
            <a:ext cx="6597737" cy="1095137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060859" y="8523678"/>
            <a:ext cx="6835946" cy="657127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435362" y="1832314"/>
            <a:ext cx="4910124" cy="858867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3904024" y="4385960"/>
            <a:ext cx="1134732" cy="913656"/>
            <a:chOff x="13904024" y="4385960"/>
            <a:chExt cx="1134732" cy="91365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720000">
              <a:off x="13904024" y="4385960"/>
              <a:ext cx="1134732" cy="9136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CCD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2054" y="559546"/>
            <a:ext cx="5651555" cy="139028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009722" y="1810149"/>
            <a:ext cx="4223232" cy="845644"/>
            <a:chOff x="13009722" y="1810149"/>
            <a:chExt cx="4223232" cy="84564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09722" y="1810149"/>
              <a:ext cx="4223232" cy="8456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80481" y="-2305872"/>
            <a:ext cx="5364188" cy="5364123"/>
            <a:chOff x="-680481" y="-2305872"/>
            <a:chExt cx="5364188" cy="536412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680481" y="-2305872"/>
              <a:ext cx="5364188" cy="536412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136264" y="3716820"/>
            <a:ext cx="6171429" cy="6171429"/>
            <a:chOff x="6136264" y="3716820"/>
            <a:chExt cx="6171429" cy="617142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6264" y="3716820"/>
              <a:ext cx="6171429" cy="617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736375" y="3179150"/>
            <a:ext cx="1000720" cy="999987"/>
            <a:chOff x="5736375" y="3179150"/>
            <a:chExt cx="1000720" cy="999987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36375" y="3179150"/>
              <a:ext cx="1000720" cy="999987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22517" y="3096317"/>
            <a:ext cx="1493102" cy="1400531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2649" y="8465859"/>
            <a:ext cx="10080280" cy="110466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092092" y="2555222"/>
            <a:ext cx="4271572" cy="6171429"/>
            <a:chOff x="1092092" y="2555222"/>
            <a:chExt cx="4271572" cy="617142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2092" y="2555222"/>
              <a:ext cx="4271572" cy="6171429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435362" y="1832314"/>
            <a:ext cx="4910124" cy="85886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CCD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2054" y="559546"/>
            <a:ext cx="5651555" cy="139028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207200" y="841841"/>
            <a:ext cx="3971502" cy="845644"/>
            <a:chOff x="12207200" y="841841"/>
            <a:chExt cx="3971502" cy="84564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07200" y="841841"/>
              <a:ext cx="3971502" cy="84564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45933" y="872066"/>
            <a:ext cx="3797790" cy="80891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680481" y="-2305872"/>
            <a:ext cx="5364188" cy="5364123"/>
            <a:chOff x="-680481" y="-2305872"/>
            <a:chExt cx="5364188" cy="536412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680481" y="-2305872"/>
              <a:ext cx="5364188" cy="5364123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50097" y="9040192"/>
            <a:ext cx="5454290" cy="109513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7252777" y="2624492"/>
            <a:ext cx="4271572" cy="6171429"/>
            <a:chOff x="7252777" y="2624492"/>
            <a:chExt cx="4271572" cy="617142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52777" y="2624492"/>
              <a:ext cx="4271572" cy="617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339876" y="2624492"/>
            <a:ext cx="4280184" cy="6171429"/>
            <a:chOff x="12339876" y="2624492"/>
            <a:chExt cx="4280184" cy="617142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39876" y="2624492"/>
              <a:ext cx="4280184" cy="617142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089525" y="2624492"/>
            <a:ext cx="4271572" cy="6171429"/>
            <a:chOff x="2089525" y="2624492"/>
            <a:chExt cx="4271572" cy="617142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89525" y="2624492"/>
              <a:ext cx="4271572" cy="6171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CCD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727015" y="7551322"/>
            <a:ext cx="6461606" cy="6461541"/>
            <a:chOff x="9727015" y="7551322"/>
            <a:chExt cx="6461606" cy="64615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3720000">
              <a:off x="9727015" y="7551322"/>
              <a:ext cx="6461606" cy="64615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74175" y="-3686672"/>
            <a:ext cx="6410592" cy="6410592"/>
            <a:chOff x="874175" y="-3686672"/>
            <a:chExt cx="6410592" cy="641059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175" y="-3686672"/>
              <a:ext cx="6410592" cy="641059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23381" y="1158497"/>
            <a:ext cx="1137876" cy="1137876"/>
            <a:chOff x="823381" y="1158497"/>
            <a:chExt cx="1137876" cy="113787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381" y="1158497"/>
              <a:ext cx="1137876" cy="113787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45220" y="1562818"/>
            <a:ext cx="760133" cy="760133"/>
            <a:chOff x="2745220" y="1562818"/>
            <a:chExt cx="760133" cy="76013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5220" y="1562818"/>
              <a:ext cx="760133" cy="76013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66155" y="2901698"/>
            <a:ext cx="932881" cy="932872"/>
            <a:chOff x="666155" y="2901698"/>
            <a:chExt cx="932881" cy="93287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6155" y="2901698"/>
              <a:ext cx="932881" cy="93287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804031" y="3834569"/>
            <a:ext cx="314453" cy="314453"/>
            <a:chOff x="1804031" y="3834569"/>
            <a:chExt cx="314453" cy="31445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4031" y="3834569"/>
              <a:ext cx="314453" cy="31445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6711989" y="8106545"/>
            <a:ext cx="1067560" cy="950672"/>
            <a:chOff x="16711989" y="8106545"/>
            <a:chExt cx="1067560" cy="95067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2700000">
              <a:off x="16711989" y="8106545"/>
              <a:ext cx="1067560" cy="95067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7327189" y="7103304"/>
            <a:ext cx="632134" cy="632134"/>
            <a:chOff x="17327189" y="7103304"/>
            <a:chExt cx="632134" cy="632134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27189" y="7103304"/>
              <a:ext cx="632134" cy="63213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5298502" y="8581881"/>
            <a:ext cx="620583" cy="620533"/>
            <a:chOff x="15298502" y="8581881"/>
            <a:chExt cx="620583" cy="620533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298502" y="8581881"/>
              <a:ext cx="620583" cy="62053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6984473" y="6523070"/>
            <a:ext cx="314453" cy="314453"/>
            <a:chOff x="16984473" y="6523070"/>
            <a:chExt cx="314453" cy="314453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84473" y="6523070"/>
              <a:ext cx="314453" cy="314453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23381" y="4149022"/>
            <a:ext cx="620583" cy="620533"/>
            <a:chOff x="823381" y="4149022"/>
            <a:chExt cx="620583" cy="620533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3381" y="4149022"/>
              <a:ext cx="620583" cy="620533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54564" y="3964687"/>
            <a:ext cx="7479612" cy="2135651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7011650" y="286659"/>
            <a:ext cx="3892681" cy="3466467"/>
            <a:chOff x="17011650" y="286659"/>
            <a:chExt cx="3892681" cy="3466467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1920000">
              <a:off x="17011650" y="286659"/>
              <a:ext cx="3892681" cy="3466467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-3245704" y="5456066"/>
            <a:ext cx="5364188" cy="5364123"/>
            <a:chOff x="-3245704" y="5456066"/>
            <a:chExt cx="5364188" cy="5364123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3245704" y="5456066"/>
              <a:ext cx="5364188" cy="53641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F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87107" y="1810149"/>
            <a:ext cx="4707524" cy="845644"/>
            <a:chOff x="787107" y="1810149"/>
            <a:chExt cx="4707524" cy="84564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107" y="1810149"/>
              <a:ext cx="4707524" cy="845644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66" y="616061"/>
            <a:ext cx="4219555" cy="132415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06" y="1836343"/>
            <a:ext cx="3439133" cy="79939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921526" y="-2984881"/>
            <a:ext cx="5364188" cy="5364123"/>
            <a:chOff x="12921526" y="-2984881"/>
            <a:chExt cx="5364188" cy="536412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21526" y="-2984881"/>
              <a:ext cx="5364188" cy="5364123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95842" y="7780461"/>
            <a:ext cx="10747536" cy="182781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16372" y="6506158"/>
            <a:ext cx="5841845" cy="157506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00267" y="3203280"/>
            <a:ext cx="3734525" cy="3046815"/>
            <a:chOff x="1100267" y="3203280"/>
            <a:chExt cx="3734525" cy="304681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0267" y="3203280"/>
              <a:ext cx="3734525" cy="304681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711406" y="3231604"/>
            <a:ext cx="2210120" cy="3018491"/>
            <a:chOff x="10711406" y="3231604"/>
            <a:chExt cx="2210120" cy="3018491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11406" y="3231604"/>
              <a:ext cx="2210120" cy="301849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737036" y="3072403"/>
            <a:ext cx="2129526" cy="3336892"/>
            <a:chOff x="6737036" y="3072403"/>
            <a:chExt cx="2129526" cy="333689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37036" y="3072403"/>
              <a:ext cx="2129526" cy="333689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274264" y="3173172"/>
            <a:ext cx="3085714" cy="3076923"/>
            <a:chOff x="14274264" y="3173172"/>
            <a:chExt cx="3085714" cy="3076923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74264" y="3173172"/>
              <a:ext cx="3085714" cy="30769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F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2230" y="476378"/>
            <a:ext cx="4841526" cy="132415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466961" y="1772473"/>
            <a:ext cx="4974802" cy="845644"/>
            <a:chOff x="6466961" y="1772473"/>
            <a:chExt cx="4974802" cy="84564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6961" y="1772473"/>
              <a:ext cx="4974802" cy="8456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247623" y="-871544"/>
            <a:ext cx="4550743" cy="4550687"/>
            <a:chOff x="16247623" y="-871544"/>
            <a:chExt cx="4550743" cy="455068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47623" y="-871544"/>
              <a:ext cx="4550743" cy="455068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1718161" y="-2140966"/>
            <a:ext cx="4469413" cy="4469413"/>
            <a:chOff x="-1718161" y="-2140966"/>
            <a:chExt cx="4469413" cy="446941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718161" y="-2140966"/>
              <a:ext cx="4469413" cy="446941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39286" y="1799228"/>
            <a:ext cx="4520409" cy="85819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511906" y="3869823"/>
            <a:ext cx="3171046" cy="683582"/>
            <a:chOff x="8511906" y="3869823"/>
            <a:chExt cx="3171046" cy="68358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0380000">
              <a:off x="8511906" y="3869823"/>
              <a:ext cx="3171046" cy="683582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738596" y="3176167"/>
            <a:ext cx="3741817" cy="141131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201260" y="3812478"/>
            <a:ext cx="7212587" cy="5270418"/>
            <a:chOff x="1201260" y="3812478"/>
            <a:chExt cx="7212587" cy="527041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1260" y="3812478"/>
              <a:ext cx="7212587" cy="527041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075208" y="5828962"/>
            <a:ext cx="4915049" cy="1059537"/>
            <a:chOff x="7075208" y="5828962"/>
            <a:chExt cx="4915049" cy="105953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11700000">
              <a:off x="7075208" y="5828962"/>
              <a:ext cx="4915049" cy="1059537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38596" y="4680037"/>
            <a:ext cx="3216036" cy="141131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5883868" y="7098696"/>
            <a:ext cx="5894275" cy="1270629"/>
            <a:chOff x="5883868" y="7098696"/>
            <a:chExt cx="5894275" cy="1270629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10860000">
              <a:off x="5883868" y="7098696"/>
              <a:ext cx="5894275" cy="1270629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738574" y="6333403"/>
            <a:ext cx="3102598" cy="14113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F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2230" y="476378"/>
            <a:ext cx="4841526" cy="132415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466961" y="1772473"/>
            <a:ext cx="4974802" cy="845644"/>
            <a:chOff x="6466961" y="1772473"/>
            <a:chExt cx="4974802" cy="84564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6961" y="1772473"/>
              <a:ext cx="4974802" cy="8456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247623" y="-871544"/>
            <a:ext cx="4550743" cy="4550687"/>
            <a:chOff x="16247623" y="-871544"/>
            <a:chExt cx="4550743" cy="455068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47623" y="-871544"/>
              <a:ext cx="4550743" cy="455068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1718161" y="-2140966"/>
            <a:ext cx="4469413" cy="4469413"/>
            <a:chOff x="-1718161" y="-2140966"/>
            <a:chExt cx="4469413" cy="446941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718161" y="-2140966"/>
              <a:ext cx="4469413" cy="446941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39286" y="1799228"/>
            <a:ext cx="4520409" cy="85819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538257" y="3199444"/>
            <a:ext cx="5517092" cy="6171429"/>
            <a:chOff x="1538257" y="3199444"/>
            <a:chExt cx="5517092" cy="6171429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38257" y="3199444"/>
              <a:ext cx="5517092" cy="617142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110412" y="6414358"/>
            <a:ext cx="2076263" cy="740571"/>
            <a:chOff x="2110412" y="6414358"/>
            <a:chExt cx="2076263" cy="74057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500000">
              <a:off x="2110412" y="6414358"/>
              <a:ext cx="2076263" cy="74057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424537" y="6469132"/>
            <a:ext cx="2139247" cy="740571"/>
            <a:chOff x="4424537" y="6469132"/>
            <a:chExt cx="2139247" cy="740571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9120000">
              <a:off x="4424537" y="6469132"/>
              <a:ext cx="2139247" cy="74057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2949538" y="4121747"/>
            <a:ext cx="2688366" cy="740571"/>
            <a:chOff x="2949538" y="4121747"/>
            <a:chExt cx="2688366" cy="74057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5340000">
              <a:off x="2949538" y="4121747"/>
              <a:ext cx="2688366" cy="740571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10804" y="3281893"/>
            <a:ext cx="6535108" cy="1827813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10804" y="7474250"/>
            <a:ext cx="8108975" cy="1837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F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2230" y="476378"/>
            <a:ext cx="4841526" cy="132415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423601" y="1772473"/>
            <a:ext cx="4974802" cy="845644"/>
            <a:chOff x="12423601" y="1772473"/>
            <a:chExt cx="4974802" cy="84564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2423601" y="1772473"/>
              <a:ext cx="4974802" cy="845644"/>
              <a:chOff x="12423601" y="1772473"/>
              <a:chExt cx="4974802" cy="845644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423601" y="1772473"/>
                <a:ext cx="4974802" cy="845644"/>
              </a:xfrm>
              <a:prstGeom prst="rect">
                <a:avLst/>
              </a:prstGeom>
            </p:spPr>
          </p:pic>
        </p:grpSp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95933" y="1799228"/>
              <a:ext cx="4273781" cy="858190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1443" y="2710641"/>
            <a:ext cx="3373244" cy="159014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-680481" y="-2305872"/>
            <a:ext cx="5364188" cy="5364123"/>
            <a:chOff x="-680481" y="-2305872"/>
            <a:chExt cx="5364188" cy="536412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680481" y="-2305872"/>
              <a:ext cx="5364188" cy="5364123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17099" y="4022547"/>
            <a:ext cx="8753060" cy="182781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3071678" y="5917506"/>
            <a:ext cx="2454674" cy="3846387"/>
            <a:chOff x="3071678" y="5917506"/>
            <a:chExt cx="2454674" cy="384638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71678" y="5917506"/>
              <a:ext cx="2454674" cy="384638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739896" y="6134675"/>
            <a:ext cx="3094474" cy="3745381"/>
            <a:chOff x="7739896" y="6134675"/>
            <a:chExt cx="3094474" cy="374538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39896" y="6134675"/>
              <a:ext cx="3094474" cy="374538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090268" y="5813038"/>
            <a:ext cx="2664926" cy="4055322"/>
            <a:chOff x="13090268" y="5813038"/>
            <a:chExt cx="2664926" cy="405532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090268" y="5813038"/>
              <a:ext cx="2664926" cy="40553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F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2230" y="476378"/>
            <a:ext cx="4841526" cy="132415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327212" y="1772473"/>
            <a:ext cx="4974802" cy="845644"/>
            <a:chOff x="12327212" y="1772473"/>
            <a:chExt cx="4974802" cy="84564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2327212" y="1772473"/>
              <a:ext cx="4974802" cy="845644"/>
              <a:chOff x="12327212" y="1772473"/>
              <a:chExt cx="4974802" cy="845644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2327212" y="1772473"/>
                <a:ext cx="4974802" cy="845644"/>
              </a:xfrm>
              <a:prstGeom prst="rect">
                <a:avLst/>
              </a:prstGeom>
            </p:spPr>
          </p:pic>
        </p:grpSp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99544" y="1799228"/>
              <a:ext cx="4273781" cy="858190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1441" y="2710641"/>
            <a:ext cx="2979987" cy="159014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-680481" y="-2305872"/>
            <a:ext cx="5364188" cy="5364123"/>
            <a:chOff x="-680481" y="-2305872"/>
            <a:chExt cx="5364188" cy="536412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680481" y="-2305872"/>
              <a:ext cx="5364188" cy="5364123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17099" y="4022547"/>
            <a:ext cx="7683051" cy="265387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212021" y="6878749"/>
            <a:ext cx="3525911" cy="2876617"/>
            <a:chOff x="7212021" y="6878749"/>
            <a:chExt cx="3525911" cy="287661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12021" y="6878749"/>
              <a:ext cx="3525911" cy="287661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145421" y="5129433"/>
            <a:ext cx="3355700" cy="4583077"/>
            <a:chOff x="13145421" y="5129433"/>
            <a:chExt cx="3355700" cy="458307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45421" y="5129433"/>
              <a:ext cx="3355700" cy="458307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663655" y="5712675"/>
            <a:ext cx="3862698" cy="3999835"/>
            <a:chOff x="1663655" y="5712675"/>
            <a:chExt cx="3862698" cy="399983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3655" y="5712675"/>
              <a:ext cx="3862698" cy="39998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F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2230" y="476378"/>
            <a:ext cx="4841526" cy="132415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423601" y="1772473"/>
            <a:ext cx="4974802" cy="845644"/>
            <a:chOff x="12423601" y="1772473"/>
            <a:chExt cx="4974802" cy="84564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2423601" y="1772473"/>
              <a:ext cx="4974802" cy="845644"/>
              <a:chOff x="12423601" y="1772473"/>
              <a:chExt cx="4974802" cy="845644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423601" y="1772473"/>
                <a:ext cx="4974802" cy="845644"/>
              </a:xfrm>
              <a:prstGeom prst="rect">
                <a:avLst/>
              </a:prstGeom>
            </p:spPr>
          </p:pic>
        </p:grpSp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95933" y="1799228"/>
              <a:ext cx="4273781" cy="858190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66413" y="2710641"/>
            <a:ext cx="10352863" cy="160919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-680481" y="-2305872"/>
            <a:ext cx="5364188" cy="5364123"/>
            <a:chOff x="-680481" y="-2305872"/>
            <a:chExt cx="5364188" cy="536412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680481" y="-2305872"/>
              <a:ext cx="5364188" cy="536412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35201" y="4379500"/>
            <a:ext cx="3465173" cy="3699072"/>
            <a:chOff x="1135201" y="4379500"/>
            <a:chExt cx="3465173" cy="369907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5201" y="4379500"/>
              <a:ext cx="3465173" cy="369907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805577" y="6012482"/>
            <a:ext cx="3728924" cy="3585504"/>
            <a:chOff x="4805577" y="6012482"/>
            <a:chExt cx="3728924" cy="358550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5577" y="6012482"/>
              <a:ext cx="3728924" cy="358550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261905" y="6024386"/>
            <a:ext cx="3442508" cy="3633123"/>
            <a:chOff x="9261905" y="6024386"/>
            <a:chExt cx="3442508" cy="363312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61905" y="6024386"/>
              <a:ext cx="3442508" cy="363312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670559" y="4379500"/>
            <a:ext cx="3505859" cy="3715280"/>
            <a:chOff x="13670559" y="4379500"/>
            <a:chExt cx="3505859" cy="3715280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70559" y="4379500"/>
              <a:ext cx="3505859" cy="3715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58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5519" y="2195295"/>
            <a:ext cx="17874676" cy="8924626"/>
            <a:chOff x="205519" y="2195295"/>
            <a:chExt cx="17874676" cy="8924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519" y="2195295"/>
              <a:ext cx="17874676" cy="89246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87107" y="1810149"/>
            <a:ext cx="4707524" cy="845644"/>
            <a:chOff x="787107" y="1810149"/>
            <a:chExt cx="4707524" cy="84564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107" y="1810149"/>
              <a:ext cx="4707524" cy="845644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65" y="616126"/>
            <a:ext cx="4546774" cy="132415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06" y="1832876"/>
            <a:ext cx="3639019" cy="80276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921526" y="-2984881"/>
            <a:ext cx="5364188" cy="5364123"/>
            <a:chOff x="12921526" y="-2984881"/>
            <a:chExt cx="5364188" cy="536412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21526" y="-2984881"/>
              <a:ext cx="5364188" cy="5364123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95842" y="7780461"/>
            <a:ext cx="11387670" cy="182781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16372" y="6504477"/>
            <a:ext cx="6230360" cy="157664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816010" y="4025082"/>
            <a:ext cx="3048002" cy="3039318"/>
            <a:chOff x="1816010" y="4025082"/>
            <a:chExt cx="3048002" cy="303931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16010" y="4025082"/>
              <a:ext cx="3048002" cy="303931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541518" y="2693470"/>
            <a:ext cx="3303150" cy="3420421"/>
            <a:chOff x="7541518" y="2693470"/>
            <a:chExt cx="3303150" cy="3420421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41518" y="2693470"/>
              <a:ext cx="3303150" cy="342042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921526" y="4025082"/>
            <a:ext cx="3369802" cy="3294499"/>
            <a:chOff x="12921526" y="4025082"/>
            <a:chExt cx="3369802" cy="329449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21526" y="4025082"/>
              <a:ext cx="3369802" cy="3294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800</Words>
  <Application>Microsoft Office PowerPoint</Application>
  <PresentationFormat>사용자 지정</PresentationFormat>
  <Paragraphs>74</Paragraphs>
  <Slides>26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0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박 호진</cp:lastModifiedBy>
  <cp:revision>5</cp:revision>
  <dcterms:created xsi:type="dcterms:W3CDTF">2022-09-27T16:03:34Z</dcterms:created>
  <dcterms:modified xsi:type="dcterms:W3CDTF">2022-09-27T07:15:22Z</dcterms:modified>
</cp:coreProperties>
</file>