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18288000" cy="10287000"/>
  <p:notesSz cx="10287000" cy="1828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67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�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79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12" Type="http://schemas.openxmlformats.org/officeDocument/2006/relationships/image" Target="../media/image78.png"/><Relationship Id="rId17" Type="http://schemas.openxmlformats.org/officeDocument/2006/relationships/image" Target="../media/image82.png"/><Relationship Id="rId2" Type="http://schemas.openxmlformats.org/officeDocument/2006/relationships/image" Target="../media/image33.png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77.png"/><Relationship Id="rId5" Type="http://schemas.openxmlformats.org/officeDocument/2006/relationships/image" Target="../media/image41.png"/><Relationship Id="rId15" Type="http://schemas.openxmlformats.org/officeDocument/2006/relationships/image" Target="../media/image80.png"/><Relationship Id="rId10" Type="http://schemas.openxmlformats.org/officeDocument/2006/relationships/image" Target="../media/image76.png"/><Relationship Id="rId4" Type="http://schemas.openxmlformats.org/officeDocument/2006/relationships/image" Target="../media/image35.png"/><Relationship Id="rId9" Type="http://schemas.openxmlformats.org/officeDocument/2006/relationships/image" Target="../media/image75.png"/><Relationship Id="rId14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88.png"/><Relationship Id="rId3" Type="http://schemas.openxmlformats.org/officeDocument/2006/relationships/image" Target="../media/image34.png"/><Relationship Id="rId7" Type="http://schemas.openxmlformats.org/officeDocument/2006/relationships/image" Target="../media/image83.png"/><Relationship Id="rId12" Type="http://schemas.openxmlformats.org/officeDocument/2006/relationships/image" Target="../media/image87.png"/><Relationship Id="rId2" Type="http://schemas.openxmlformats.org/officeDocument/2006/relationships/image" Target="../media/image33.png"/><Relationship Id="rId16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86.png"/><Relationship Id="rId5" Type="http://schemas.openxmlformats.org/officeDocument/2006/relationships/image" Target="../media/image41.png"/><Relationship Id="rId15" Type="http://schemas.openxmlformats.org/officeDocument/2006/relationships/image" Target="../media/image90.png"/><Relationship Id="rId10" Type="http://schemas.openxmlformats.org/officeDocument/2006/relationships/image" Target="../media/image85.png"/><Relationship Id="rId4" Type="http://schemas.openxmlformats.org/officeDocument/2006/relationships/image" Target="../media/image35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95.png"/><Relationship Id="rId3" Type="http://schemas.openxmlformats.org/officeDocument/2006/relationships/image" Target="../media/image34.png"/><Relationship Id="rId7" Type="http://schemas.openxmlformats.org/officeDocument/2006/relationships/image" Target="../media/image83.png"/><Relationship Id="rId12" Type="http://schemas.openxmlformats.org/officeDocument/2006/relationships/image" Target="../media/image9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93.png"/><Relationship Id="rId5" Type="http://schemas.openxmlformats.org/officeDocument/2006/relationships/image" Target="../media/image41.png"/><Relationship Id="rId10" Type="http://schemas.openxmlformats.org/officeDocument/2006/relationships/image" Target="../media/image92.png"/><Relationship Id="rId4" Type="http://schemas.openxmlformats.org/officeDocument/2006/relationships/image" Target="../media/image35.png"/><Relationship Id="rId9" Type="http://schemas.openxmlformats.org/officeDocument/2006/relationships/image" Target="../media/image85.png"/><Relationship Id="rId14" Type="http://schemas.openxmlformats.org/officeDocument/2006/relationships/image" Target="../media/image9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9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image" Target="../media/image39.png"/><Relationship Id="rId10" Type="http://schemas.openxmlformats.org/officeDocument/2006/relationships/image" Target="../media/image99.png"/><Relationship Id="rId4" Type="http://schemas.openxmlformats.org/officeDocument/2006/relationships/image" Target="../media/image35.png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18" Type="http://schemas.openxmlformats.org/officeDocument/2006/relationships/image" Target="../media/image113.png"/><Relationship Id="rId3" Type="http://schemas.openxmlformats.org/officeDocument/2006/relationships/image" Target="../media/image34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17" Type="http://schemas.openxmlformats.org/officeDocument/2006/relationships/image" Target="../media/image112.png"/><Relationship Id="rId2" Type="http://schemas.openxmlformats.org/officeDocument/2006/relationships/image" Target="../media/image33.png"/><Relationship Id="rId16" Type="http://schemas.openxmlformats.org/officeDocument/2006/relationships/image" Target="../media/image111.png"/><Relationship Id="rId20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5" Type="http://schemas.openxmlformats.org/officeDocument/2006/relationships/image" Target="../media/image110.png"/><Relationship Id="rId10" Type="http://schemas.openxmlformats.org/officeDocument/2006/relationships/image" Target="../media/image105.png"/><Relationship Id="rId19" Type="http://schemas.openxmlformats.org/officeDocument/2006/relationships/image" Target="../media/image114.png"/><Relationship Id="rId4" Type="http://schemas.openxmlformats.org/officeDocument/2006/relationships/image" Target="../media/image35.png"/><Relationship Id="rId9" Type="http://schemas.openxmlformats.org/officeDocument/2006/relationships/image" Target="../media/image104.png"/><Relationship Id="rId14" Type="http://schemas.openxmlformats.org/officeDocument/2006/relationships/image" Target="../media/image10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34.png"/><Relationship Id="rId7" Type="http://schemas.openxmlformats.org/officeDocument/2006/relationships/image" Target="../media/image118.png"/><Relationship Id="rId12" Type="http://schemas.openxmlformats.org/officeDocument/2006/relationships/image" Target="../media/image12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png"/><Relationship Id="rId11" Type="http://schemas.openxmlformats.org/officeDocument/2006/relationships/image" Target="../media/image120.png"/><Relationship Id="rId5" Type="http://schemas.openxmlformats.org/officeDocument/2006/relationships/image" Target="../media/image116.png"/><Relationship Id="rId10" Type="http://schemas.openxmlformats.org/officeDocument/2006/relationships/image" Target="../media/image119.png"/><Relationship Id="rId4" Type="http://schemas.openxmlformats.org/officeDocument/2006/relationships/image" Target="../media/image35.png"/><Relationship Id="rId9" Type="http://schemas.openxmlformats.org/officeDocument/2006/relationships/image" Target="../media/image10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34.png"/><Relationship Id="rId7" Type="http://schemas.openxmlformats.org/officeDocument/2006/relationships/image" Target="../media/image12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png"/><Relationship Id="rId5" Type="http://schemas.openxmlformats.org/officeDocument/2006/relationships/image" Target="../media/image83.png"/><Relationship Id="rId4" Type="http://schemas.openxmlformats.org/officeDocument/2006/relationships/image" Target="../media/image35.png"/><Relationship Id="rId9" Type="http://schemas.openxmlformats.org/officeDocument/2006/relationships/image" Target="../media/image10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30.png"/><Relationship Id="rId3" Type="http://schemas.openxmlformats.org/officeDocument/2006/relationships/image" Target="../media/image34.png"/><Relationship Id="rId7" Type="http://schemas.openxmlformats.org/officeDocument/2006/relationships/image" Target="../media/image107.png"/><Relationship Id="rId12" Type="http://schemas.openxmlformats.org/officeDocument/2006/relationships/image" Target="../media/image12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png"/><Relationship Id="rId11" Type="http://schemas.openxmlformats.org/officeDocument/2006/relationships/image" Target="../media/image128.png"/><Relationship Id="rId5" Type="http://schemas.openxmlformats.org/officeDocument/2006/relationships/image" Target="../media/image124.png"/><Relationship Id="rId15" Type="http://schemas.openxmlformats.org/officeDocument/2006/relationships/image" Target="../media/image132.png"/><Relationship Id="rId10" Type="http://schemas.openxmlformats.org/officeDocument/2006/relationships/image" Target="../media/image127.png"/><Relationship Id="rId4" Type="http://schemas.openxmlformats.org/officeDocument/2006/relationships/image" Target="../media/image35.png"/><Relationship Id="rId9" Type="http://schemas.openxmlformats.org/officeDocument/2006/relationships/image" Target="../media/image126.png"/><Relationship Id="rId14" Type="http://schemas.openxmlformats.org/officeDocument/2006/relationships/image" Target="../media/image1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35.png"/><Relationship Id="rId7" Type="http://schemas.openxmlformats.org/officeDocument/2006/relationships/image" Target="../media/image10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5" Type="http://schemas.openxmlformats.org/officeDocument/2006/relationships/image" Target="../media/image133.png"/><Relationship Id="rId10" Type="http://schemas.openxmlformats.org/officeDocument/2006/relationships/image" Target="../media/image125.png"/><Relationship Id="rId4" Type="http://schemas.openxmlformats.org/officeDocument/2006/relationships/image" Target="../media/image124.png"/><Relationship Id="rId9" Type="http://schemas.openxmlformats.org/officeDocument/2006/relationships/image" Target="../media/image1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35.png"/><Relationship Id="rId7" Type="http://schemas.openxmlformats.org/officeDocument/2006/relationships/image" Target="../media/image10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5" Type="http://schemas.openxmlformats.org/officeDocument/2006/relationships/image" Target="../media/image133.png"/><Relationship Id="rId10" Type="http://schemas.openxmlformats.org/officeDocument/2006/relationships/image" Target="../media/image125.png"/><Relationship Id="rId4" Type="http://schemas.openxmlformats.org/officeDocument/2006/relationships/image" Target="../media/image124.png"/><Relationship Id="rId9" Type="http://schemas.openxmlformats.org/officeDocument/2006/relationships/image" Target="../media/image1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image" Target="../media/image1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34.png"/><Relationship Id="rId7" Type="http://schemas.openxmlformats.org/officeDocument/2006/relationships/image" Target="../media/image83.png"/><Relationship Id="rId12" Type="http://schemas.openxmlformats.org/officeDocument/2006/relationships/image" Target="../media/image13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11" Type="http://schemas.openxmlformats.org/officeDocument/2006/relationships/image" Target="../media/image138.png"/><Relationship Id="rId5" Type="http://schemas.openxmlformats.org/officeDocument/2006/relationships/image" Target="../media/image107.png"/><Relationship Id="rId10" Type="http://schemas.openxmlformats.org/officeDocument/2006/relationships/image" Target="../media/image137.png"/><Relationship Id="rId4" Type="http://schemas.openxmlformats.org/officeDocument/2006/relationships/image" Target="../media/image35.png"/><Relationship Id="rId9" Type="http://schemas.openxmlformats.org/officeDocument/2006/relationships/image" Target="../media/image1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44.png"/><Relationship Id="rId3" Type="http://schemas.openxmlformats.org/officeDocument/2006/relationships/image" Target="../media/image34.png"/><Relationship Id="rId7" Type="http://schemas.openxmlformats.org/officeDocument/2006/relationships/image" Target="../media/image83.png"/><Relationship Id="rId12" Type="http://schemas.openxmlformats.org/officeDocument/2006/relationships/image" Target="../media/image128.png"/><Relationship Id="rId2" Type="http://schemas.openxmlformats.org/officeDocument/2006/relationships/image" Target="../media/image33.png"/><Relationship Id="rId16" Type="http://schemas.openxmlformats.org/officeDocument/2006/relationships/image" Target="../media/image1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11" Type="http://schemas.openxmlformats.org/officeDocument/2006/relationships/image" Target="../media/image143.png"/><Relationship Id="rId5" Type="http://schemas.openxmlformats.org/officeDocument/2006/relationships/image" Target="../media/image107.png"/><Relationship Id="rId15" Type="http://schemas.openxmlformats.org/officeDocument/2006/relationships/image" Target="../media/image146.png"/><Relationship Id="rId10" Type="http://schemas.openxmlformats.org/officeDocument/2006/relationships/image" Target="../media/image142.png"/><Relationship Id="rId4" Type="http://schemas.openxmlformats.org/officeDocument/2006/relationships/image" Target="../media/image35.png"/><Relationship Id="rId9" Type="http://schemas.openxmlformats.org/officeDocument/2006/relationships/image" Target="../media/image141.png"/><Relationship Id="rId14" Type="http://schemas.openxmlformats.org/officeDocument/2006/relationships/image" Target="../media/image1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49.png"/><Relationship Id="rId3" Type="http://schemas.openxmlformats.org/officeDocument/2006/relationships/image" Target="../media/image34.png"/><Relationship Id="rId7" Type="http://schemas.openxmlformats.org/officeDocument/2006/relationships/image" Target="../media/image83.png"/><Relationship Id="rId12" Type="http://schemas.openxmlformats.org/officeDocument/2006/relationships/image" Target="../media/image128.png"/><Relationship Id="rId17" Type="http://schemas.openxmlformats.org/officeDocument/2006/relationships/image" Target="../media/image139.png"/><Relationship Id="rId2" Type="http://schemas.openxmlformats.org/officeDocument/2006/relationships/image" Target="../media/image33.png"/><Relationship Id="rId16" Type="http://schemas.openxmlformats.org/officeDocument/2006/relationships/image" Target="../media/image1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11" Type="http://schemas.openxmlformats.org/officeDocument/2006/relationships/image" Target="../media/image143.png"/><Relationship Id="rId5" Type="http://schemas.openxmlformats.org/officeDocument/2006/relationships/image" Target="../media/image107.png"/><Relationship Id="rId15" Type="http://schemas.openxmlformats.org/officeDocument/2006/relationships/image" Target="../media/image151.png"/><Relationship Id="rId10" Type="http://schemas.openxmlformats.org/officeDocument/2006/relationships/image" Target="../media/image142.png"/><Relationship Id="rId4" Type="http://schemas.openxmlformats.org/officeDocument/2006/relationships/image" Target="../media/image35.png"/><Relationship Id="rId9" Type="http://schemas.openxmlformats.org/officeDocument/2006/relationships/image" Target="../media/image141.png"/><Relationship Id="rId14" Type="http://schemas.openxmlformats.org/officeDocument/2006/relationships/image" Target="../media/image1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38.png"/><Relationship Id="rId3" Type="http://schemas.openxmlformats.org/officeDocument/2006/relationships/image" Target="../media/image35.png"/><Relationship Id="rId7" Type="http://schemas.openxmlformats.org/officeDocument/2006/relationships/image" Target="../media/image128.png"/><Relationship Id="rId12" Type="http://schemas.openxmlformats.org/officeDocument/2006/relationships/image" Target="../media/image15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11" Type="http://schemas.openxmlformats.org/officeDocument/2006/relationships/image" Target="../media/image155.png"/><Relationship Id="rId5" Type="http://schemas.openxmlformats.org/officeDocument/2006/relationships/image" Target="../media/image108.png"/><Relationship Id="rId10" Type="http://schemas.openxmlformats.org/officeDocument/2006/relationships/image" Target="../media/image154.png"/><Relationship Id="rId4" Type="http://schemas.openxmlformats.org/officeDocument/2006/relationships/image" Target="../media/image107.png"/><Relationship Id="rId9" Type="http://schemas.openxmlformats.org/officeDocument/2006/relationships/image" Target="../media/image153.png"/><Relationship Id="rId14" Type="http://schemas.openxmlformats.org/officeDocument/2006/relationships/image" Target="../media/image13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13" Type="http://schemas.openxmlformats.org/officeDocument/2006/relationships/image" Target="../media/image162.png"/><Relationship Id="rId18" Type="http://schemas.openxmlformats.org/officeDocument/2006/relationships/image" Target="../media/image167.png"/><Relationship Id="rId3" Type="http://schemas.openxmlformats.org/officeDocument/2006/relationships/image" Target="../media/image35.png"/><Relationship Id="rId21" Type="http://schemas.openxmlformats.org/officeDocument/2006/relationships/image" Target="../media/image139.png"/><Relationship Id="rId7" Type="http://schemas.openxmlformats.org/officeDocument/2006/relationships/image" Target="../media/image128.png"/><Relationship Id="rId12" Type="http://schemas.openxmlformats.org/officeDocument/2006/relationships/image" Target="../media/image161.png"/><Relationship Id="rId17" Type="http://schemas.openxmlformats.org/officeDocument/2006/relationships/image" Target="../media/image166.png"/><Relationship Id="rId2" Type="http://schemas.openxmlformats.org/officeDocument/2006/relationships/image" Target="../media/image33.png"/><Relationship Id="rId16" Type="http://schemas.openxmlformats.org/officeDocument/2006/relationships/image" Target="../media/image165.png"/><Relationship Id="rId20" Type="http://schemas.openxmlformats.org/officeDocument/2006/relationships/image" Target="../media/image1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11" Type="http://schemas.openxmlformats.org/officeDocument/2006/relationships/image" Target="../media/image160.png"/><Relationship Id="rId5" Type="http://schemas.openxmlformats.org/officeDocument/2006/relationships/image" Target="../media/image108.png"/><Relationship Id="rId15" Type="http://schemas.openxmlformats.org/officeDocument/2006/relationships/image" Target="../media/image164.png"/><Relationship Id="rId10" Type="http://schemas.openxmlformats.org/officeDocument/2006/relationships/image" Target="../media/image159.png"/><Relationship Id="rId19" Type="http://schemas.openxmlformats.org/officeDocument/2006/relationships/image" Target="../media/image168.png"/><Relationship Id="rId4" Type="http://schemas.openxmlformats.org/officeDocument/2006/relationships/image" Target="../media/image107.png"/><Relationship Id="rId9" Type="http://schemas.openxmlformats.org/officeDocument/2006/relationships/image" Target="../media/image158.png"/><Relationship Id="rId14" Type="http://schemas.openxmlformats.org/officeDocument/2006/relationships/image" Target="../media/image16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13" Type="http://schemas.openxmlformats.org/officeDocument/2006/relationships/image" Target="../media/image174.png"/><Relationship Id="rId3" Type="http://schemas.openxmlformats.org/officeDocument/2006/relationships/image" Target="../media/image35.png"/><Relationship Id="rId7" Type="http://schemas.openxmlformats.org/officeDocument/2006/relationships/image" Target="../media/image128.png"/><Relationship Id="rId12" Type="http://schemas.openxmlformats.org/officeDocument/2006/relationships/image" Target="../media/image17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11" Type="http://schemas.openxmlformats.org/officeDocument/2006/relationships/image" Target="../media/image172.png"/><Relationship Id="rId5" Type="http://schemas.openxmlformats.org/officeDocument/2006/relationships/image" Target="../media/image108.png"/><Relationship Id="rId15" Type="http://schemas.openxmlformats.org/officeDocument/2006/relationships/image" Target="../media/image139.png"/><Relationship Id="rId10" Type="http://schemas.openxmlformats.org/officeDocument/2006/relationships/image" Target="../media/image171.png"/><Relationship Id="rId4" Type="http://schemas.openxmlformats.org/officeDocument/2006/relationships/image" Target="../media/image107.png"/><Relationship Id="rId9" Type="http://schemas.openxmlformats.org/officeDocument/2006/relationships/image" Target="../media/image170.png"/><Relationship Id="rId14" Type="http://schemas.openxmlformats.org/officeDocument/2006/relationships/image" Target="../media/image13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13" Type="http://schemas.openxmlformats.org/officeDocument/2006/relationships/image" Target="../media/image180.png"/><Relationship Id="rId3" Type="http://schemas.openxmlformats.org/officeDocument/2006/relationships/image" Target="../media/image35.png"/><Relationship Id="rId7" Type="http://schemas.openxmlformats.org/officeDocument/2006/relationships/image" Target="../media/image128.png"/><Relationship Id="rId12" Type="http://schemas.openxmlformats.org/officeDocument/2006/relationships/image" Target="../media/image17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11" Type="http://schemas.openxmlformats.org/officeDocument/2006/relationships/image" Target="../media/image178.png"/><Relationship Id="rId5" Type="http://schemas.openxmlformats.org/officeDocument/2006/relationships/image" Target="../media/image108.png"/><Relationship Id="rId15" Type="http://schemas.openxmlformats.org/officeDocument/2006/relationships/image" Target="../media/image139.png"/><Relationship Id="rId10" Type="http://schemas.openxmlformats.org/officeDocument/2006/relationships/image" Target="../media/image177.png"/><Relationship Id="rId4" Type="http://schemas.openxmlformats.org/officeDocument/2006/relationships/image" Target="../media/image107.png"/><Relationship Id="rId9" Type="http://schemas.openxmlformats.org/officeDocument/2006/relationships/image" Target="../media/image176.png"/><Relationship Id="rId14" Type="http://schemas.openxmlformats.org/officeDocument/2006/relationships/image" Target="../media/image13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35.png"/><Relationship Id="rId7" Type="http://schemas.openxmlformats.org/officeDocument/2006/relationships/image" Target="../media/image128.png"/><Relationship Id="rId12" Type="http://schemas.openxmlformats.org/officeDocument/2006/relationships/image" Target="../media/image13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11" Type="http://schemas.openxmlformats.org/officeDocument/2006/relationships/image" Target="../media/image138.png"/><Relationship Id="rId5" Type="http://schemas.openxmlformats.org/officeDocument/2006/relationships/image" Target="../media/image108.png"/><Relationship Id="rId10" Type="http://schemas.openxmlformats.org/officeDocument/2006/relationships/image" Target="../media/image183.png"/><Relationship Id="rId4" Type="http://schemas.openxmlformats.org/officeDocument/2006/relationships/image" Target="../media/image107.png"/><Relationship Id="rId9" Type="http://schemas.openxmlformats.org/officeDocument/2006/relationships/image" Target="../media/image18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35.png"/><Relationship Id="rId7" Type="http://schemas.openxmlformats.org/officeDocument/2006/relationships/image" Target="../media/image12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11" Type="http://schemas.openxmlformats.org/officeDocument/2006/relationships/image" Target="../media/image139.png"/><Relationship Id="rId5" Type="http://schemas.openxmlformats.org/officeDocument/2006/relationships/image" Target="../media/image42.png"/><Relationship Id="rId10" Type="http://schemas.openxmlformats.org/officeDocument/2006/relationships/image" Target="../media/image138.png"/><Relationship Id="rId4" Type="http://schemas.openxmlformats.org/officeDocument/2006/relationships/image" Target="../media/image107.png"/><Relationship Id="rId9" Type="http://schemas.openxmlformats.org/officeDocument/2006/relationships/image" Target="../media/image18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13" Type="http://schemas.openxmlformats.org/officeDocument/2006/relationships/image" Target="../media/image190.png"/><Relationship Id="rId3" Type="http://schemas.openxmlformats.org/officeDocument/2006/relationships/image" Target="../media/image34.png"/><Relationship Id="rId7" Type="http://schemas.openxmlformats.org/officeDocument/2006/relationships/image" Target="../media/image185.png"/><Relationship Id="rId12" Type="http://schemas.openxmlformats.org/officeDocument/2006/relationships/image" Target="../media/image18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11" Type="http://schemas.openxmlformats.org/officeDocument/2006/relationships/image" Target="../media/image188.png"/><Relationship Id="rId5" Type="http://schemas.openxmlformats.org/officeDocument/2006/relationships/image" Target="../media/image107.png"/><Relationship Id="rId10" Type="http://schemas.openxmlformats.org/officeDocument/2006/relationships/image" Target="../media/image187.png"/><Relationship Id="rId4" Type="http://schemas.openxmlformats.org/officeDocument/2006/relationships/image" Target="../media/image35.png"/><Relationship Id="rId9" Type="http://schemas.openxmlformats.org/officeDocument/2006/relationships/image" Target="../media/image175.png"/><Relationship Id="rId14" Type="http://schemas.openxmlformats.org/officeDocument/2006/relationships/image" Target="../media/image19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13" Type="http://schemas.openxmlformats.org/officeDocument/2006/relationships/image" Target="../media/image196.png"/><Relationship Id="rId3" Type="http://schemas.openxmlformats.org/officeDocument/2006/relationships/image" Target="../media/image34.png"/><Relationship Id="rId7" Type="http://schemas.openxmlformats.org/officeDocument/2006/relationships/image" Target="../media/image185.png"/><Relationship Id="rId12" Type="http://schemas.openxmlformats.org/officeDocument/2006/relationships/image" Target="../media/image128.png"/><Relationship Id="rId17" Type="http://schemas.openxmlformats.org/officeDocument/2006/relationships/image" Target="../media/image191.png"/><Relationship Id="rId2" Type="http://schemas.openxmlformats.org/officeDocument/2006/relationships/image" Target="../media/image33.png"/><Relationship Id="rId16" Type="http://schemas.openxmlformats.org/officeDocument/2006/relationships/image" Target="../media/image1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11" Type="http://schemas.openxmlformats.org/officeDocument/2006/relationships/image" Target="../media/image195.png"/><Relationship Id="rId5" Type="http://schemas.openxmlformats.org/officeDocument/2006/relationships/image" Target="../media/image107.png"/><Relationship Id="rId15" Type="http://schemas.openxmlformats.org/officeDocument/2006/relationships/image" Target="../media/image198.png"/><Relationship Id="rId10" Type="http://schemas.openxmlformats.org/officeDocument/2006/relationships/image" Target="../media/image194.png"/><Relationship Id="rId4" Type="http://schemas.openxmlformats.org/officeDocument/2006/relationships/image" Target="../media/image35.png"/><Relationship Id="rId9" Type="http://schemas.openxmlformats.org/officeDocument/2006/relationships/image" Target="../media/image193.png"/><Relationship Id="rId14" Type="http://schemas.openxmlformats.org/officeDocument/2006/relationships/image" Target="../media/image19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13" Type="http://schemas.openxmlformats.org/officeDocument/2006/relationships/image" Target="../media/image197.png"/><Relationship Id="rId3" Type="http://schemas.openxmlformats.org/officeDocument/2006/relationships/image" Target="../media/image34.png"/><Relationship Id="rId7" Type="http://schemas.openxmlformats.org/officeDocument/2006/relationships/image" Target="../media/image185.png"/><Relationship Id="rId12" Type="http://schemas.openxmlformats.org/officeDocument/2006/relationships/image" Target="../media/image190.png"/><Relationship Id="rId2" Type="http://schemas.openxmlformats.org/officeDocument/2006/relationships/image" Target="../media/image33.png"/><Relationship Id="rId16" Type="http://schemas.openxmlformats.org/officeDocument/2006/relationships/image" Target="../media/image1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11" Type="http://schemas.openxmlformats.org/officeDocument/2006/relationships/image" Target="../media/image128.png"/><Relationship Id="rId5" Type="http://schemas.openxmlformats.org/officeDocument/2006/relationships/image" Target="../media/image107.png"/><Relationship Id="rId15" Type="http://schemas.openxmlformats.org/officeDocument/2006/relationships/image" Target="../media/image202.png"/><Relationship Id="rId10" Type="http://schemas.openxmlformats.org/officeDocument/2006/relationships/image" Target="../media/image201.png"/><Relationship Id="rId4" Type="http://schemas.openxmlformats.org/officeDocument/2006/relationships/image" Target="../media/image35.png"/><Relationship Id="rId9" Type="http://schemas.openxmlformats.org/officeDocument/2006/relationships/image" Target="../media/image200.png"/><Relationship Id="rId14" Type="http://schemas.openxmlformats.org/officeDocument/2006/relationships/image" Target="../media/image19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34.png"/><Relationship Id="rId7" Type="http://schemas.openxmlformats.org/officeDocument/2006/relationships/image" Target="../media/image10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3.png"/><Relationship Id="rId11" Type="http://schemas.openxmlformats.org/officeDocument/2006/relationships/image" Target="../media/image206.png"/><Relationship Id="rId5" Type="http://schemas.openxmlformats.org/officeDocument/2006/relationships/image" Target="../media/image83.png"/><Relationship Id="rId10" Type="http://schemas.openxmlformats.org/officeDocument/2006/relationships/image" Target="../media/image205.png"/><Relationship Id="rId4" Type="http://schemas.openxmlformats.org/officeDocument/2006/relationships/image" Target="../media/image35.png"/><Relationship Id="rId9" Type="http://schemas.openxmlformats.org/officeDocument/2006/relationships/image" Target="../media/image20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209.png"/><Relationship Id="rId3" Type="http://schemas.openxmlformats.org/officeDocument/2006/relationships/image" Target="../media/image34.png"/><Relationship Id="rId7" Type="http://schemas.openxmlformats.org/officeDocument/2006/relationships/image" Target="../media/image207.png"/><Relationship Id="rId12" Type="http://schemas.openxmlformats.org/officeDocument/2006/relationships/image" Target="../media/image20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3.png"/><Relationship Id="rId11" Type="http://schemas.openxmlformats.org/officeDocument/2006/relationships/image" Target="../media/image205.png"/><Relationship Id="rId5" Type="http://schemas.openxmlformats.org/officeDocument/2006/relationships/image" Target="../media/image83.png"/><Relationship Id="rId10" Type="http://schemas.openxmlformats.org/officeDocument/2006/relationships/image" Target="../media/image204.png"/><Relationship Id="rId4" Type="http://schemas.openxmlformats.org/officeDocument/2006/relationships/image" Target="../media/image35.png"/><Relationship Id="rId9" Type="http://schemas.openxmlformats.org/officeDocument/2006/relationships/image" Target="../media/image108.png"/><Relationship Id="rId14" Type="http://schemas.openxmlformats.org/officeDocument/2006/relationships/image" Target="../media/image21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215.png"/><Relationship Id="rId3" Type="http://schemas.openxmlformats.org/officeDocument/2006/relationships/image" Target="../media/image34.png"/><Relationship Id="rId7" Type="http://schemas.openxmlformats.org/officeDocument/2006/relationships/image" Target="../media/image83.png"/><Relationship Id="rId12" Type="http://schemas.openxmlformats.org/officeDocument/2006/relationships/image" Target="../media/image214.png"/><Relationship Id="rId17" Type="http://schemas.openxmlformats.org/officeDocument/2006/relationships/image" Target="../media/image219.png"/><Relationship Id="rId2" Type="http://schemas.openxmlformats.org/officeDocument/2006/relationships/image" Target="../media/image33.png"/><Relationship Id="rId16" Type="http://schemas.openxmlformats.org/officeDocument/2006/relationships/image" Target="../media/image2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11" Type="http://schemas.openxmlformats.org/officeDocument/2006/relationships/image" Target="../media/image213.png"/><Relationship Id="rId5" Type="http://schemas.openxmlformats.org/officeDocument/2006/relationships/image" Target="../media/image41.png"/><Relationship Id="rId15" Type="http://schemas.openxmlformats.org/officeDocument/2006/relationships/image" Target="../media/image217.png"/><Relationship Id="rId10" Type="http://schemas.openxmlformats.org/officeDocument/2006/relationships/image" Target="../media/image212.png"/><Relationship Id="rId4" Type="http://schemas.openxmlformats.org/officeDocument/2006/relationships/image" Target="../media/image35.png"/><Relationship Id="rId9" Type="http://schemas.openxmlformats.org/officeDocument/2006/relationships/image" Target="../media/image211.png"/><Relationship Id="rId14" Type="http://schemas.openxmlformats.org/officeDocument/2006/relationships/image" Target="../media/image21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87.png"/><Relationship Id="rId3" Type="http://schemas.openxmlformats.org/officeDocument/2006/relationships/image" Target="../media/image34.png"/><Relationship Id="rId7" Type="http://schemas.openxmlformats.org/officeDocument/2006/relationships/image" Target="../media/image220.png"/><Relationship Id="rId12" Type="http://schemas.openxmlformats.org/officeDocument/2006/relationships/image" Target="../media/image86.png"/><Relationship Id="rId17" Type="http://schemas.openxmlformats.org/officeDocument/2006/relationships/image" Target="../media/image223.png"/><Relationship Id="rId2" Type="http://schemas.openxmlformats.org/officeDocument/2006/relationships/image" Target="../media/image33.png"/><Relationship Id="rId16" Type="http://schemas.openxmlformats.org/officeDocument/2006/relationships/image" Target="../media/image9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11" Type="http://schemas.openxmlformats.org/officeDocument/2006/relationships/image" Target="../media/image219.png"/><Relationship Id="rId5" Type="http://schemas.openxmlformats.org/officeDocument/2006/relationships/image" Target="../media/image41.png"/><Relationship Id="rId15" Type="http://schemas.openxmlformats.org/officeDocument/2006/relationships/image" Target="../media/image90.png"/><Relationship Id="rId10" Type="http://schemas.openxmlformats.org/officeDocument/2006/relationships/image" Target="../media/image218.png"/><Relationship Id="rId4" Type="http://schemas.openxmlformats.org/officeDocument/2006/relationships/image" Target="../media/image35.png"/><Relationship Id="rId9" Type="http://schemas.openxmlformats.org/officeDocument/2006/relationships/image" Target="../media/image221.png"/><Relationship Id="rId14" Type="http://schemas.openxmlformats.org/officeDocument/2006/relationships/image" Target="../media/image22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png"/><Relationship Id="rId13" Type="http://schemas.openxmlformats.org/officeDocument/2006/relationships/image" Target="../media/image229.png"/><Relationship Id="rId3" Type="http://schemas.openxmlformats.org/officeDocument/2006/relationships/image" Target="../media/image34.png"/><Relationship Id="rId7" Type="http://schemas.openxmlformats.org/officeDocument/2006/relationships/image" Target="../media/image185.png"/><Relationship Id="rId12" Type="http://schemas.openxmlformats.org/officeDocument/2006/relationships/image" Target="../media/image228.png"/><Relationship Id="rId2" Type="http://schemas.openxmlformats.org/officeDocument/2006/relationships/image" Target="../media/image33.png"/><Relationship Id="rId16" Type="http://schemas.openxmlformats.org/officeDocument/2006/relationships/image" Target="../media/image2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11" Type="http://schemas.openxmlformats.org/officeDocument/2006/relationships/image" Target="../media/image227.png"/><Relationship Id="rId5" Type="http://schemas.openxmlformats.org/officeDocument/2006/relationships/image" Target="../media/image107.png"/><Relationship Id="rId15" Type="http://schemas.openxmlformats.org/officeDocument/2006/relationships/image" Target="../media/image231.png"/><Relationship Id="rId10" Type="http://schemas.openxmlformats.org/officeDocument/2006/relationships/image" Target="../media/image226.png"/><Relationship Id="rId4" Type="http://schemas.openxmlformats.org/officeDocument/2006/relationships/image" Target="../media/image35.png"/><Relationship Id="rId9" Type="http://schemas.openxmlformats.org/officeDocument/2006/relationships/image" Target="../media/image225.png"/><Relationship Id="rId14" Type="http://schemas.openxmlformats.org/officeDocument/2006/relationships/image" Target="../media/image23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png"/><Relationship Id="rId13" Type="http://schemas.openxmlformats.org/officeDocument/2006/relationships/image" Target="../media/image237.png"/><Relationship Id="rId18" Type="http://schemas.openxmlformats.org/officeDocument/2006/relationships/image" Target="../media/image225.png"/><Relationship Id="rId3" Type="http://schemas.openxmlformats.org/officeDocument/2006/relationships/image" Target="../media/image34.png"/><Relationship Id="rId7" Type="http://schemas.openxmlformats.org/officeDocument/2006/relationships/image" Target="../media/image185.png"/><Relationship Id="rId12" Type="http://schemas.openxmlformats.org/officeDocument/2006/relationships/image" Target="../media/image236.png"/><Relationship Id="rId17" Type="http://schemas.openxmlformats.org/officeDocument/2006/relationships/image" Target="../media/image224.png"/><Relationship Id="rId2" Type="http://schemas.openxmlformats.org/officeDocument/2006/relationships/image" Target="../media/image33.png"/><Relationship Id="rId16" Type="http://schemas.openxmlformats.org/officeDocument/2006/relationships/image" Target="../media/image2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11" Type="http://schemas.openxmlformats.org/officeDocument/2006/relationships/image" Target="../media/image235.png"/><Relationship Id="rId5" Type="http://schemas.openxmlformats.org/officeDocument/2006/relationships/image" Target="../media/image107.png"/><Relationship Id="rId15" Type="http://schemas.openxmlformats.org/officeDocument/2006/relationships/image" Target="../media/image239.png"/><Relationship Id="rId10" Type="http://schemas.openxmlformats.org/officeDocument/2006/relationships/image" Target="../media/image128.png"/><Relationship Id="rId19" Type="http://schemas.openxmlformats.org/officeDocument/2006/relationships/image" Target="../media/image241.png"/><Relationship Id="rId4" Type="http://schemas.openxmlformats.org/officeDocument/2006/relationships/image" Target="../media/image35.png"/><Relationship Id="rId9" Type="http://schemas.openxmlformats.org/officeDocument/2006/relationships/image" Target="../media/image234.png"/><Relationship Id="rId14" Type="http://schemas.openxmlformats.org/officeDocument/2006/relationships/image" Target="../media/image23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png"/><Relationship Id="rId13" Type="http://schemas.openxmlformats.org/officeDocument/2006/relationships/image" Target="../media/image246.png"/><Relationship Id="rId18" Type="http://schemas.openxmlformats.org/officeDocument/2006/relationships/image" Target="../media/image251.png"/><Relationship Id="rId26" Type="http://schemas.openxmlformats.org/officeDocument/2006/relationships/image" Target="../media/image259.png"/><Relationship Id="rId3" Type="http://schemas.openxmlformats.org/officeDocument/2006/relationships/image" Target="../media/image34.png"/><Relationship Id="rId21" Type="http://schemas.openxmlformats.org/officeDocument/2006/relationships/image" Target="../media/image254.png"/><Relationship Id="rId7" Type="http://schemas.openxmlformats.org/officeDocument/2006/relationships/image" Target="../media/image185.png"/><Relationship Id="rId12" Type="http://schemas.openxmlformats.org/officeDocument/2006/relationships/image" Target="../media/image245.png"/><Relationship Id="rId17" Type="http://schemas.openxmlformats.org/officeDocument/2006/relationships/image" Target="../media/image250.png"/><Relationship Id="rId25" Type="http://schemas.openxmlformats.org/officeDocument/2006/relationships/image" Target="../media/image258.png"/><Relationship Id="rId2" Type="http://schemas.openxmlformats.org/officeDocument/2006/relationships/image" Target="../media/image33.png"/><Relationship Id="rId16" Type="http://schemas.openxmlformats.org/officeDocument/2006/relationships/image" Target="../media/image249.png"/><Relationship Id="rId20" Type="http://schemas.openxmlformats.org/officeDocument/2006/relationships/image" Target="../media/image253.png"/><Relationship Id="rId29" Type="http://schemas.openxmlformats.org/officeDocument/2006/relationships/image" Target="../media/image2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11" Type="http://schemas.openxmlformats.org/officeDocument/2006/relationships/image" Target="../media/image244.png"/><Relationship Id="rId24" Type="http://schemas.openxmlformats.org/officeDocument/2006/relationships/image" Target="../media/image257.png"/><Relationship Id="rId5" Type="http://schemas.openxmlformats.org/officeDocument/2006/relationships/image" Target="../media/image107.png"/><Relationship Id="rId15" Type="http://schemas.openxmlformats.org/officeDocument/2006/relationships/image" Target="../media/image248.png"/><Relationship Id="rId23" Type="http://schemas.openxmlformats.org/officeDocument/2006/relationships/image" Target="../media/image256.png"/><Relationship Id="rId28" Type="http://schemas.openxmlformats.org/officeDocument/2006/relationships/image" Target="../media/image261.png"/><Relationship Id="rId10" Type="http://schemas.openxmlformats.org/officeDocument/2006/relationships/image" Target="../media/image243.png"/><Relationship Id="rId19" Type="http://schemas.openxmlformats.org/officeDocument/2006/relationships/image" Target="../media/image252.png"/><Relationship Id="rId31" Type="http://schemas.openxmlformats.org/officeDocument/2006/relationships/image" Target="../media/image262.png"/><Relationship Id="rId4" Type="http://schemas.openxmlformats.org/officeDocument/2006/relationships/image" Target="../media/image35.png"/><Relationship Id="rId9" Type="http://schemas.openxmlformats.org/officeDocument/2006/relationships/image" Target="../media/image128.png"/><Relationship Id="rId14" Type="http://schemas.openxmlformats.org/officeDocument/2006/relationships/image" Target="../media/image247.png"/><Relationship Id="rId22" Type="http://schemas.openxmlformats.org/officeDocument/2006/relationships/image" Target="../media/image255.png"/><Relationship Id="rId27" Type="http://schemas.openxmlformats.org/officeDocument/2006/relationships/image" Target="../media/image260.png"/><Relationship Id="rId30" Type="http://schemas.openxmlformats.org/officeDocument/2006/relationships/image" Target="../media/image22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png"/><Relationship Id="rId13" Type="http://schemas.openxmlformats.org/officeDocument/2006/relationships/image" Target="../media/image265.png"/><Relationship Id="rId3" Type="http://schemas.openxmlformats.org/officeDocument/2006/relationships/image" Target="../media/image34.png"/><Relationship Id="rId7" Type="http://schemas.openxmlformats.org/officeDocument/2006/relationships/image" Target="../media/image185.png"/><Relationship Id="rId12" Type="http://schemas.openxmlformats.org/officeDocument/2006/relationships/image" Target="../media/image22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11" Type="http://schemas.openxmlformats.org/officeDocument/2006/relationships/image" Target="../media/image224.png"/><Relationship Id="rId5" Type="http://schemas.openxmlformats.org/officeDocument/2006/relationships/image" Target="../media/image107.png"/><Relationship Id="rId10" Type="http://schemas.openxmlformats.org/officeDocument/2006/relationships/image" Target="../media/image264.png"/><Relationship Id="rId4" Type="http://schemas.openxmlformats.org/officeDocument/2006/relationships/image" Target="../media/image35.png"/><Relationship Id="rId9" Type="http://schemas.openxmlformats.org/officeDocument/2006/relationships/image" Target="../media/image1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35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6.png"/><Relationship Id="rId3" Type="http://schemas.openxmlformats.org/officeDocument/2006/relationships/image" Target="../media/image35.png"/><Relationship Id="rId7" Type="http://schemas.openxmlformats.org/officeDocument/2006/relationships/image" Target="../media/image26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5.png"/><Relationship Id="rId11" Type="http://schemas.openxmlformats.org/officeDocument/2006/relationships/image" Target="../media/image267.png"/><Relationship Id="rId5" Type="http://schemas.openxmlformats.org/officeDocument/2006/relationships/image" Target="../media/image108.png"/><Relationship Id="rId10" Type="http://schemas.openxmlformats.org/officeDocument/2006/relationships/image" Target="../media/image225.png"/><Relationship Id="rId4" Type="http://schemas.openxmlformats.org/officeDocument/2006/relationships/image" Target="../media/image107.png"/><Relationship Id="rId9" Type="http://schemas.openxmlformats.org/officeDocument/2006/relationships/image" Target="../media/image22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9.png"/><Relationship Id="rId3" Type="http://schemas.openxmlformats.org/officeDocument/2006/relationships/image" Target="../media/image35.png"/><Relationship Id="rId7" Type="http://schemas.openxmlformats.org/officeDocument/2006/relationships/image" Target="../media/image26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5.png"/><Relationship Id="rId11" Type="http://schemas.openxmlformats.org/officeDocument/2006/relationships/image" Target="../media/image270.png"/><Relationship Id="rId5" Type="http://schemas.openxmlformats.org/officeDocument/2006/relationships/image" Target="../media/image108.png"/><Relationship Id="rId10" Type="http://schemas.openxmlformats.org/officeDocument/2006/relationships/image" Target="../media/image225.png"/><Relationship Id="rId4" Type="http://schemas.openxmlformats.org/officeDocument/2006/relationships/image" Target="../media/image107.png"/><Relationship Id="rId9" Type="http://schemas.openxmlformats.org/officeDocument/2006/relationships/image" Target="../media/image22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3.png"/><Relationship Id="rId3" Type="http://schemas.openxmlformats.org/officeDocument/2006/relationships/image" Target="../media/image34.png"/><Relationship Id="rId7" Type="http://schemas.openxmlformats.org/officeDocument/2006/relationships/image" Target="../media/image27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271.png"/><Relationship Id="rId4" Type="http://schemas.openxmlformats.org/officeDocument/2006/relationships/image" Target="../media/image35.png"/><Relationship Id="rId9" Type="http://schemas.openxmlformats.org/officeDocument/2006/relationships/image" Target="../media/image27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54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12" Type="http://schemas.openxmlformats.org/officeDocument/2006/relationships/image" Target="../media/image5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52.png"/><Relationship Id="rId5" Type="http://schemas.openxmlformats.org/officeDocument/2006/relationships/image" Target="../media/image41.png"/><Relationship Id="rId10" Type="http://schemas.openxmlformats.org/officeDocument/2006/relationships/image" Target="../media/image51.png"/><Relationship Id="rId4" Type="http://schemas.openxmlformats.org/officeDocument/2006/relationships/image" Target="../media/image35.png"/><Relationship Id="rId9" Type="http://schemas.openxmlformats.org/officeDocument/2006/relationships/image" Target="../media/image45.png"/><Relationship Id="rId1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60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12" Type="http://schemas.openxmlformats.org/officeDocument/2006/relationships/image" Target="../media/image5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58.png"/><Relationship Id="rId5" Type="http://schemas.openxmlformats.org/officeDocument/2006/relationships/image" Target="../media/image41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35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59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12" Type="http://schemas.openxmlformats.org/officeDocument/2006/relationships/image" Target="../media/image5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64.png"/><Relationship Id="rId5" Type="http://schemas.openxmlformats.org/officeDocument/2006/relationships/image" Target="../media/image41.png"/><Relationship Id="rId15" Type="http://schemas.openxmlformats.org/officeDocument/2006/relationships/image" Target="../media/image66.png"/><Relationship Id="rId10" Type="http://schemas.openxmlformats.org/officeDocument/2006/relationships/image" Target="../media/image57.png"/><Relationship Id="rId4" Type="http://schemas.openxmlformats.org/officeDocument/2006/relationships/image" Target="../media/image35.png"/><Relationship Id="rId9" Type="http://schemas.openxmlformats.org/officeDocument/2006/relationships/image" Target="../media/image63.png"/><Relationship Id="rId14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71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12" Type="http://schemas.openxmlformats.org/officeDocument/2006/relationships/image" Target="../media/image7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69.png"/><Relationship Id="rId5" Type="http://schemas.openxmlformats.org/officeDocument/2006/relationships/image" Target="../media/image41.pn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4" Type="http://schemas.openxmlformats.org/officeDocument/2006/relationships/image" Target="../media/image35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71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12" Type="http://schemas.openxmlformats.org/officeDocument/2006/relationships/image" Target="../media/image7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69.png"/><Relationship Id="rId5" Type="http://schemas.openxmlformats.org/officeDocument/2006/relationships/image" Target="../media/image41.pn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4" Type="http://schemas.openxmlformats.org/officeDocument/2006/relationships/image" Target="../media/image35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322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653030" y="1642289"/>
            <a:ext cx="9632988" cy="3873545"/>
            <a:chOff x="1653030" y="1642289"/>
            <a:chExt cx="9632988" cy="3873545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53030" y="1642289"/>
              <a:ext cx="9632988" cy="3873545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380105" y="1323097"/>
            <a:ext cx="10178837" cy="4516780"/>
            <a:chOff x="1380105" y="1323097"/>
            <a:chExt cx="10178837" cy="4516780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80105" y="1323097"/>
              <a:ext cx="10178837" cy="4516780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3270684" y="4896000"/>
            <a:ext cx="6171429" cy="493714"/>
            <a:chOff x="3270684" y="4896000"/>
            <a:chExt cx="6171429" cy="493714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70684" y="4896000"/>
              <a:ext cx="6171429" cy="493714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3281597" y="5269165"/>
            <a:ext cx="6375854" cy="736678"/>
            <a:chOff x="3281597" y="5269165"/>
            <a:chExt cx="6375854" cy="736678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120000">
              <a:off x="3281597" y="5269165"/>
              <a:ext cx="6375854" cy="736678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3938339" y="-1371902"/>
            <a:ext cx="5799098" cy="5799098"/>
            <a:chOff x="13938339" y="-1371902"/>
            <a:chExt cx="5799098" cy="5799098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938339" y="-1371902"/>
              <a:ext cx="5799098" cy="5799098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380105" y="6212114"/>
            <a:ext cx="10178837" cy="1839537"/>
            <a:chOff x="1380105" y="6212114"/>
            <a:chExt cx="10178837" cy="1839537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80105" y="6212114"/>
              <a:ext cx="10178837" cy="1839537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5183262" y="-126978"/>
            <a:ext cx="3309250" cy="3309250"/>
            <a:chOff x="15183262" y="-126978"/>
            <a:chExt cx="3309250" cy="3309250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183262" y="-126978"/>
              <a:ext cx="3309250" cy="3309250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9686900" y="3342791"/>
            <a:ext cx="2068841" cy="2900006"/>
            <a:chOff x="9686900" y="3342791"/>
            <a:chExt cx="2068841" cy="2900006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686900" y="3342791"/>
              <a:ext cx="2068841" cy="2900006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2283366" y="4130706"/>
            <a:ext cx="6496362" cy="6699373"/>
            <a:chOff x="12283366" y="4130706"/>
            <a:chExt cx="6496362" cy="6699373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-1320000">
              <a:off x="12283366" y="4130706"/>
              <a:ext cx="6496362" cy="6699373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3709328" y="986409"/>
            <a:ext cx="1704141" cy="1704141"/>
            <a:chOff x="3709328" y="986409"/>
            <a:chExt cx="1704141" cy="1704141"/>
          </a:xfrm>
        </p:grpSpPr>
        <p:pic>
          <p:nvPicPr>
            <p:cNvPr id="33" name="Object 32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 rot="2520000">
              <a:off x="3709328" y="986409"/>
              <a:ext cx="1704141" cy="1704141"/>
            </a:xfrm>
            <a:prstGeom prst="rect">
              <a:avLst/>
            </a:prstGeom>
          </p:spPr>
        </p:pic>
      </p:grpSp>
      <p:pic>
        <p:nvPicPr>
          <p:cNvPr id="35" name="Object 3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92088" y="4159031"/>
            <a:ext cx="9698990" cy="954914"/>
          </a:xfrm>
          <a:prstGeom prst="rect">
            <a:avLst/>
          </a:prstGeom>
        </p:spPr>
      </p:pic>
      <p:pic>
        <p:nvPicPr>
          <p:cNvPr id="36" name="Object 35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187513" y="2449969"/>
            <a:ext cx="9936645" cy="2731397"/>
          </a:xfrm>
          <a:prstGeom prst="rect">
            <a:avLst/>
          </a:prstGeom>
        </p:spPr>
      </p:pic>
      <p:pic>
        <p:nvPicPr>
          <p:cNvPr id="37" name="Object 3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09020" y="6320017"/>
            <a:ext cx="11596378" cy="1967482"/>
          </a:xfrm>
          <a:prstGeom prst="rect">
            <a:avLst/>
          </a:prstGeom>
        </p:spPr>
      </p:pic>
      <p:pic>
        <p:nvPicPr>
          <p:cNvPr id="38" name="Object 37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134460" y="9277866"/>
            <a:ext cx="6196609" cy="611257"/>
          </a:xfrm>
          <a:prstGeom prst="rect">
            <a:avLst/>
          </a:prstGeom>
        </p:spPr>
      </p:pic>
      <p:pic>
        <p:nvPicPr>
          <p:cNvPr id="39" name="Object 38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452009" y="715576"/>
            <a:ext cx="7932641" cy="52685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261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5907818" y="0"/>
            <a:ext cx="24014069" cy="24014069"/>
            <a:chOff x="-5907818" y="0"/>
            <a:chExt cx="24014069" cy="2401406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5907818" y="0"/>
              <a:ext cx="24014069" cy="24014069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-333589" y="-535335"/>
            <a:ext cx="18716711" cy="10836288"/>
            <a:chOff x="-333589" y="-535335"/>
            <a:chExt cx="18716711" cy="10836288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333589" y="-535335"/>
              <a:ext cx="18716711" cy="10836288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2952" y="-22287"/>
            <a:ext cx="5038205" cy="2216776"/>
          </a:xfrm>
          <a:prstGeom prst="rect">
            <a:avLst/>
          </a:prstGeom>
        </p:spPr>
      </p:pic>
      <p:pic>
        <p:nvPicPr>
          <p:cNvPr id="12" name="Object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60989" y="107564"/>
            <a:ext cx="3611929" cy="1301805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680003" y="1092771"/>
            <a:ext cx="7556188" cy="8609024"/>
            <a:chOff x="680003" y="1092771"/>
            <a:chExt cx="7556188" cy="8609024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0003" y="1092771"/>
              <a:ext cx="7556188" cy="8609024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3384947" y="5784230"/>
            <a:ext cx="234286" cy="190396"/>
            <a:chOff x="13384947" y="5784230"/>
            <a:chExt cx="234286" cy="190396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384947" y="5784230"/>
              <a:ext cx="234286" cy="190396"/>
            </a:xfrm>
            <a:prstGeom prst="rect">
              <a:avLst/>
            </a:prstGeom>
          </p:spPr>
        </p:pic>
      </p:grpSp>
      <p:pic>
        <p:nvPicPr>
          <p:cNvPr id="19" name="Object 1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46376" y="4404071"/>
            <a:ext cx="7100782" cy="2643544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8533333" y="1188999"/>
            <a:ext cx="4402772" cy="4182988"/>
            <a:chOff x="8533333" y="1188999"/>
            <a:chExt cx="4402772" cy="4182988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533333" y="1188999"/>
              <a:ext cx="4402772" cy="4182988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3369709" y="1188999"/>
            <a:ext cx="4402772" cy="4182988"/>
            <a:chOff x="13369709" y="1188999"/>
            <a:chExt cx="4402772" cy="4182988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369709" y="1188999"/>
              <a:ext cx="4402772" cy="4182988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8561905" y="5518808"/>
            <a:ext cx="4402772" cy="4182988"/>
            <a:chOff x="8561905" y="5518808"/>
            <a:chExt cx="4402772" cy="4182988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561905" y="5518808"/>
              <a:ext cx="4402772" cy="4182988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3398280" y="5518808"/>
            <a:ext cx="4402772" cy="4182988"/>
            <a:chOff x="13398280" y="5518808"/>
            <a:chExt cx="4402772" cy="4182988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398280" y="5518808"/>
              <a:ext cx="4402772" cy="4182988"/>
            </a:xfrm>
            <a:prstGeom prst="rect">
              <a:avLst/>
            </a:prstGeom>
          </p:spPr>
        </p:pic>
      </p:grpSp>
      <p:pic>
        <p:nvPicPr>
          <p:cNvPr id="32" name="Object 31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32081" y="1258900"/>
            <a:ext cx="3979401" cy="1324448"/>
          </a:xfrm>
          <a:prstGeom prst="rect">
            <a:avLst/>
          </a:prstGeom>
        </p:spPr>
      </p:pic>
      <p:pic>
        <p:nvPicPr>
          <p:cNvPr id="33" name="Object 32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777303" y="3208763"/>
            <a:ext cx="2912625" cy="742663"/>
          </a:xfrm>
          <a:prstGeom prst="rect">
            <a:avLst/>
          </a:prstGeom>
        </p:spPr>
      </p:pic>
      <p:pic>
        <p:nvPicPr>
          <p:cNvPr id="34" name="Object 33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480259" y="2253926"/>
            <a:ext cx="3795495" cy="1461924"/>
          </a:xfrm>
          <a:prstGeom prst="rect">
            <a:avLst/>
          </a:prstGeom>
        </p:spPr>
      </p:pic>
      <p:pic>
        <p:nvPicPr>
          <p:cNvPr id="35" name="Object 34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808281" y="7179728"/>
            <a:ext cx="5569116" cy="113497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261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2394286" y="-7493428"/>
            <a:ext cx="24014069" cy="24014069"/>
            <a:chOff x="-2394286" y="-7493428"/>
            <a:chExt cx="24014069" cy="2401406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2394286" y="-7493428"/>
              <a:ext cx="24014069" cy="24014069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-197420" y="-283629"/>
            <a:ext cx="18716711" cy="10836288"/>
            <a:chOff x="-197420" y="-283629"/>
            <a:chExt cx="18716711" cy="10836288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197420" y="-283629"/>
              <a:ext cx="18716711" cy="10836288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2952" y="-22287"/>
            <a:ext cx="5038205" cy="2216776"/>
          </a:xfrm>
          <a:prstGeom prst="rect">
            <a:avLst/>
          </a:prstGeom>
        </p:spPr>
      </p:pic>
      <p:pic>
        <p:nvPicPr>
          <p:cNvPr id="12" name="Object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60989" y="107564"/>
            <a:ext cx="3611929" cy="1301805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680003" y="1092771"/>
            <a:ext cx="16799997" cy="8609024"/>
            <a:chOff x="680003" y="1092771"/>
            <a:chExt cx="16799997" cy="8609024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0003" y="1092771"/>
              <a:ext cx="16799997" cy="8609024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3384947" y="5784230"/>
            <a:ext cx="234286" cy="190396"/>
            <a:chOff x="13384947" y="5784230"/>
            <a:chExt cx="234286" cy="190396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384947" y="5784230"/>
              <a:ext cx="234286" cy="190396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2084261" y="2872508"/>
            <a:ext cx="6530221" cy="6204236"/>
            <a:chOff x="2084261" y="2872508"/>
            <a:chExt cx="6530221" cy="6204236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84261" y="2872508"/>
              <a:ext cx="6530221" cy="6204236"/>
            </a:xfrm>
            <a:prstGeom prst="rect">
              <a:avLst/>
            </a:prstGeom>
          </p:spPr>
        </p:pic>
      </p:grpSp>
      <p:pic>
        <p:nvPicPr>
          <p:cNvPr id="22" name="Object 2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210281" y="1195822"/>
            <a:ext cx="4971590" cy="1991781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9612378" y="3459035"/>
            <a:ext cx="7086621" cy="3367643"/>
            <a:chOff x="9612378" y="3459035"/>
            <a:chExt cx="7086621" cy="3367643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-660000">
              <a:off x="6191536" y="1817383"/>
              <a:ext cx="14173242" cy="6735287"/>
            </a:xfrm>
            <a:prstGeom prst="rect">
              <a:avLst/>
            </a:prstGeom>
          </p:spPr>
        </p:pic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 rot="-660000">
              <a:off x="9612378" y="3459035"/>
              <a:ext cx="7086621" cy="3367643"/>
            </a:xfrm>
            <a:prstGeom prst="rect">
              <a:avLst/>
            </a:prstGeom>
          </p:spPr>
        </p:pic>
      </p:grpSp>
      <p:pic>
        <p:nvPicPr>
          <p:cNvPr id="27" name="Object 2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-540000">
            <a:off x="9564436" y="2951582"/>
            <a:ext cx="6483323" cy="4189504"/>
          </a:xfrm>
          <a:prstGeom prst="rect">
            <a:avLst/>
          </a:prstGeom>
        </p:spPr>
      </p:pic>
      <p:grpSp>
        <p:nvGrpSpPr>
          <p:cNvPr id="1008" name="그룹 1008"/>
          <p:cNvGrpSpPr/>
          <p:nvPr/>
        </p:nvGrpSpPr>
        <p:grpSpPr>
          <a:xfrm>
            <a:off x="10028950" y="4964531"/>
            <a:ext cx="370809" cy="999134"/>
            <a:chOff x="10028950" y="4964531"/>
            <a:chExt cx="370809" cy="99913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 rot="-660000">
              <a:off x="10028950" y="4964531"/>
              <a:ext cx="370809" cy="999134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5149399" y="4457900"/>
            <a:ext cx="355642" cy="958268"/>
            <a:chOff x="15149399" y="4457900"/>
            <a:chExt cx="355642" cy="958268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 rot="-660000">
              <a:off x="15149399" y="4457900"/>
              <a:ext cx="355642" cy="958268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3619232" y="3744453"/>
            <a:ext cx="4666482" cy="6541261"/>
            <a:chOff x="13619232" y="3744453"/>
            <a:chExt cx="4666482" cy="6541261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619232" y="3744453"/>
              <a:ext cx="4666482" cy="654126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261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2394286" y="-7493428"/>
            <a:ext cx="24014069" cy="24014069"/>
            <a:chOff x="-2394286" y="-7493428"/>
            <a:chExt cx="24014069" cy="2401406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2394286" y="-7493428"/>
              <a:ext cx="24014069" cy="24014069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-197420" y="-283629"/>
            <a:ext cx="18716711" cy="10836288"/>
            <a:chOff x="-197420" y="-283629"/>
            <a:chExt cx="18716711" cy="10836288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197420" y="-283629"/>
              <a:ext cx="18716711" cy="10836288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2952" y="-22287"/>
            <a:ext cx="5038205" cy="2216776"/>
          </a:xfrm>
          <a:prstGeom prst="rect">
            <a:avLst/>
          </a:prstGeom>
        </p:spPr>
      </p:pic>
      <p:pic>
        <p:nvPicPr>
          <p:cNvPr id="12" name="Object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60989" y="107564"/>
            <a:ext cx="3611929" cy="1301805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680003" y="1092771"/>
            <a:ext cx="16799997" cy="8609024"/>
            <a:chOff x="680003" y="1092771"/>
            <a:chExt cx="16799997" cy="8609024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0003" y="1092771"/>
              <a:ext cx="16799997" cy="8609024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3384947" y="5784230"/>
            <a:ext cx="234286" cy="190396"/>
            <a:chOff x="13384947" y="5784230"/>
            <a:chExt cx="234286" cy="190396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384947" y="5784230"/>
              <a:ext cx="234286" cy="190396"/>
            </a:xfrm>
            <a:prstGeom prst="rect">
              <a:avLst/>
            </a:prstGeom>
          </p:spPr>
        </p:pic>
      </p:grpSp>
      <p:pic>
        <p:nvPicPr>
          <p:cNvPr id="19" name="Object 1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10281" y="1195822"/>
            <a:ext cx="4971590" cy="1991781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3579822" y="2564586"/>
            <a:ext cx="10221701" cy="5156542"/>
            <a:chOff x="3579822" y="2564586"/>
            <a:chExt cx="10221701" cy="5156542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579822" y="2564586"/>
              <a:ext cx="10221701" cy="5156542"/>
            </a:xfrm>
            <a:prstGeom prst="rect">
              <a:avLst/>
            </a:prstGeom>
          </p:spPr>
        </p:pic>
      </p:grpSp>
      <p:pic>
        <p:nvPicPr>
          <p:cNvPr id="23" name="Object 2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547954" y="7837531"/>
            <a:ext cx="11002503" cy="1879779"/>
          </a:xfrm>
          <a:prstGeom prst="rect">
            <a:avLst/>
          </a:prstGeom>
        </p:spPr>
      </p:pic>
      <p:pic>
        <p:nvPicPr>
          <p:cNvPr id="24" name="Object 2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-780000">
            <a:off x="1691191" y="2331918"/>
            <a:ext cx="4243535" cy="2328345"/>
          </a:xfrm>
          <a:prstGeom prst="rect">
            <a:avLst/>
          </a:prstGeom>
        </p:spPr>
      </p:pic>
      <p:pic>
        <p:nvPicPr>
          <p:cNvPr id="25" name="Object 2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720000">
            <a:off x="11087013" y="2876607"/>
            <a:ext cx="4042393" cy="2945012"/>
          </a:xfrm>
          <a:prstGeom prst="rect">
            <a:avLst/>
          </a:prstGeom>
        </p:spPr>
      </p:pic>
      <p:pic>
        <p:nvPicPr>
          <p:cNvPr id="26" name="Object 25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900000">
            <a:off x="609524" y="4735267"/>
            <a:ext cx="4249345" cy="290691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261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3649458" y="-7310571"/>
            <a:ext cx="24014069" cy="24014069"/>
            <a:chOff x="-3649458" y="-7310571"/>
            <a:chExt cx="24014069" cy="2401406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3649458" y="-7310571"/>
              <a:ext cx="24014069" cy="24014069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-197420" y="-283629"/>
            <a:ext cx="18716711" cy="10836288"/>
            <a:chOff x="-197420" y="-283629"/>
            <a:chExt cx="18716711" cy="10836288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197420" y="-283629"/>
              <a:ext cx="18716711" cy="10836288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2477980" y="3230933"/>
            <a:ext cx="5408114" cy="3366841"/>
            <a:chOff x="2477980" y="3230933"/>
            <a:chExt cx="5408114" cy="3366841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360000">
              <a:off x="2477980" y="3230933"/>
              <a:ext cx="5408114" cy="3366841"/>
            </a:xfrm>
            <a:prstGeom prst="rect">
              <a:avLst/>
            </a:prstGeom>
          </p:spPr>
        </p:pic>
      </p:grpSp>
      <p:pic>
        <p:nvPicPr>
          <p:cNvPr id="14" name="Object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5794" y="879222"/>
            <a:ext cx="13778950" cy="1523693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2227311" y="3228436"/>
            <a:ext cx="13831093" cy="3828842"/>
            <a:chOff x="2227311" y="3228436"/>
            <a:chExt cx="13831093" cy="3828842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27311" y="3228436"/>
              <a:ext cx="13831093" cy="382884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6491697" y="1187965"/>
            <a:ext cx="1800474" cy="1345809"/>
            <a:chOff x="6491697" y="1187965"/>
            <a:chExt cx="1800474" cy="1345809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360000">
              <a:off x="6491697" y="1187965"/>
              <a:ext cx="1800474" cy="1345809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5618145" y="603836"/>
            <a:ext cx="6171429" cy="493714"/>
            <a:chOff x="5618145" y="603836"/>
            <a:chExt cx="6171429" cy="493714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18145" y="603836"/>
              <a:ext cx="6171429" cy="493714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5679097" y="1886376"/>
            <a:ext cx="6171429" cy="493714"/>
            <a:chOff x="5679097" y="1886376"/>
            <a:chExt cx="6171429" cy="493714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79097" y="1886376"/>
              <a:ext cx="6171429" cy="493714"/>
            </a:xfrm>
            <a:prstGeom prst="rect">
              <a:avLst/>
            </a:prstGeom>
          </p:spPr>
        </p:pic>
      </p:grpSp>
      <p:pic>
        <p:nvPicPr>
          <p:cNvPr id="27" name="Object 26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498308" y="3984200"/>
            <a:ext cx="14688804" cy="227186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261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2836190" y="-7264857"/>
            <a:ext cx="24014069" cy="24014069"/>
            <a:chOff x="-2836190" y="-7264857"/>
            <a:chExt cx="24014069" cy="2401406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2836190" y="-7264857"/>
              <a:ext cx="24014069" cy="24014069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-197420" y="-283629"/>
            <a:ext cx="18716711" cy="10836288"/>
            <a:chOff x="-197420" y="-283629"/>
            <a:chExt cx="18716711" cy="10836288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197420" y="-283629"/>
              <a:ext cx="18716711" cy="10836288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680003" y="1367057"/>
            <a:ext cx="8242965" cy="8163993"/>
            <a:chOff x="680003" y="1367057"/>
            <a:chExt cx="8242965" cy="8163993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0003" y="1367057"/>
              <a:ext cx="8242965" cy="8163993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8017871" y="8557442"/>
            <a:ext cx="1704141" cy="1947217"/>
            <a:chOff x="8017871" y="8557442"/>
            <a:chExt cx="1704141" cy="1947217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2520000">
              <a:off x="8017871" y="8557442"/>
              <a:ext cx="1704141" cy="1947217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2187799" y="3031961"/>
            <a:ext cx="4803710" cy="4803710"/>
            <a:chOff x="2187799" y="3031961"/>
            <a:chExt cx="4803710" cy="4803710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87799" y="3031961"/>
              <a:ext cx="4803710" cy="4803710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3000941" y="2749791"/>
            <a:ext cx="754557" cy="107143"/>
            <a:chOff x="3000941" y="2749791"/>
            <a:chExt cx="754557" cy="107143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1560000">
              <a:off x="3000941" y="2749791"/>
              <a:ext cx="754557" cy="107143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6121104" y="5756839"/>
            <a:ext cx="1369164" cy="107143"/>
            <a:chOff x="6121104" y="5756839"/>
            <a:chExt cx="1369164" cy="107143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-9180000">
              <a:off x="6121104" y="5756839"/>
              <a:ext cx="1369164" cy="107143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3393050" y="8136034"/>
            <a:ext cx="666463" cy="107143"/>
            <a:chOff x="3393050" y="8136034"/>
            <a:chExt cx="666463" cy="107143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-3180000">
              <a:off x="3393050" y="8136034"/>
              <a:ext cx="666463" cy="107143"/>
            </a:xfrm>
            <a:prstGeom prst="rect">
              <a:avLst/>
            </a:prstGeom>
          </p:spPr>
        </p:pic>
      </p:grpSp>
      <p:pic>
        <p:nvPicPr>
          <p:cNvPr id="29" name="Object 28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499590" y="1768705"/>
            <a:ext cx="1569534" cy="1196572"/>
          </a:xfrm>
          <a:prstGeom prst="rect">
            <a:avLst/>
          </a:prstGeom>
        </p:spPr>
      </p:pic>
      <p:pic>
        <p:nvPicPr>
          <p:cNvPr id="30" name="Object 29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53428" y="-68002"/>
            <a:ext cx="4076681" cy="2247252"/>
          </a:xfrm>
          <a:prstGeom prst="rect">
            <a:avLst/>
          </a:prstGeom>
        </p:spPr>
      </p:pic>
      <p:pic>
        <p:nvPicPr>
          <p:cNvPr id="31" name="Object 30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322894" y="107564"/>
            <a:ext cx="3650024" cy="1301805"/>
          </a:xfrm>
          <a:prstGeom prst="rect">
            <a:avLst/>
          </a:prstGeom>
        </p:spPr>
      </p:pic>
      <p:pic>
        <p:nvPicPr>
          <p:cNvPr id="32" name="Object 31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724267" y="8246409"/>
            <a:ext cx="1569534" cy="1187048"/>
          </a:xfrm>
          <a:prstGeom prst="rect">
            <a:avLst/>
          </a:prstGeom>
        </p:spPr>
      </p:pic>
      <p:pic>
        <p:nvPicPr>
          <p:cNvPr id="33" name="Object 32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450020" y="5657202"/>
            <a:ext cx="874286" cy="1187048"/>
          </a:xfrm>
          <a:prstGeom prst="rect">
            <a:avLst/>
          </a:prstGeom>
        </p:spPr>
      </p:pic>
      <p:pic>
        <p:nvPicPr>
          <p:cNvPr id="34" name="Object 33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9457046" y="1853008"/>
            <a:ext cx="5577510" cy="1246272"/>
          </a:xfrm>
          <a:prstGeom prst="rect">
            <a:avLst/>
          </a:prstGeom>
        </p:spPr>
      </p:pic>
      <p:pic>
        <p:nvPicPr>
          <p:cNvPr id="35" name="Object 34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9457046" y="2781884"/>
            <a:ext cx="4733377" cy="1246272"/>
          </a:xfrm>
          <a:prstGeom prst="rect">
            <a:avLst/>
          </a:prstGeom>
        </p:spPr>
      </p:pic>
      <p:pic>
        <p:nvPicPr>
          <p:cNvPr id="36" name="Object 35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9476094" y="3871684"/>
            <a:ext cx="6613482" cy="1203853"/>
          </a:xfrm>
          <a:prstGeom prst="rect">
            <a:avLst/>
          </a:prstGeom>
        </p:spPr>
      </p:pic>
      <p:pic>
        <p:nvPicPr>
          <p:cNvPr id="37" name="Object 36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9466570" y="4858694"/>
            <a:ext cx="7763415" cy="1246272"/>
          </a:xfrm>
          <a:prstGeom prst="rect">
            <a:avLst/>
          </a:prstGeom>
        </p:spPr>
      </p:pic>
      <p:pic>
        <p:nvPicPr>
          <p:cNvPr id="38" name="Object 37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9466570" y="5924103"/>
            <a:ext cx="6919605" cy="124627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261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2394286" y="-7493428"/>
            <a:ext cx="24014069" cy="24014069"/>
            <a:chOff x="-2394286" y="-7493428"/>
            <a:chExt cx="24014069" cy="2401406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2394286" y="-7493428"/>
              <a:ext cx="24014069" cy="24014069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-197420" y="-283629"/>
            <a:ext cx="18716711" cy="10836288"/>
            <a:chOff x="-197420" y="-283629"/>
            <a:chExt cx="18716711" cy="10836288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197420" y="-283629"/>
              <a:ext cx="18716711" cy="10836288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455238" y="1138486"/>
            <a:ext cx="6582171" cy="4273227"/>
            <a:chOff x="1455238" y="1138486"/>
            <a:chExt cx="6582171" cy="4273227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55238" y="1138486"/>
              <a:ext cx="6582171" cy="4273227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830502" y="1862123"/>
            <a:ext cx="5782602" cy="3257117"/>
            <a:chOff x="1830502" y="1862123"/>
            <a:chExt cx="5782602" cy="3257117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30502" y="1862123"/>
              <a:ext cx="5782602" cy="3257117"/>
            </a:xfrm>
            <a:prstGeom prst="rect">
              <a:avLst/>
            </a:prstGeom>
          </p:spPr>
        </p:pic>
      </p:grpSp>
      <p:pic>
        <p:nvPicPr>
          <p:cNvPr id="17" name="Object 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30622" y="1126594"/>
            <a:ext cx="4650957" cy="989147"/>
          </a:xfrm>
          <a:prstGeom prst="rect">
            <a:avLst/>
          </a:prstGeom>
        </p:spPr>
      </p:pic>
      <p:pic>
        <p:nvPicPr>
          <p:cNvPr id="18" name="Object 1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3428" y="-68002"/>
            <a:ext cx="4076681" cy="2247252"/>
          </a:xfrm>
          <a:prstGeom prst="rect">
            <a:avLst/>
          </a:prstGeom>
        </p:spPr>
      </p:pic>
      <p:pic>
        <p:nvPicPr>
          <p:cNvPr id="19" name="Object 1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22894" y="107564"/>
            <a:ext cx="3650024" cy="1301805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9662322" y="1138486"/>
            <a:ext cx="6582171" cy="4273227"/>
            <a:chOff x="9662322" y="1138486"/>
            <a:chExt cx="6582171" cy="4273227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662322" y="1138486"/>
              <a:ext cx="6582171" cy="4273227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0037586" y="1862123"/>
            <a:ext cx="5782602" cy="3257117"/>
            <a:chOff x="10037586" y="1862123"/>
            <a:chExt cx="5782602" cy="3257117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037586" y="1862123"/>
              <a:ext cx="5782602" cy="3257117"/>
            </a:xfrm>
            <a:prstGeom prst="rect">
              <a:avLst/>
            </a:prstGeom>
          </p:spPr>
        </p:pic>
      </p:grpSp>
      <p:pic>
        <p:nvPicPr>
          <p:cNvPr id="26" name="Object 2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637701" y="1126597"/>
            <a:ext cx="4670004" cy="989146"/>
          </a:xfrm>
          <a:prstGeom prst="rect">
            <a:avLst/>
          </a:prstGeom>
        </p:spPr>
      </p:pic>
      <p:grpSp>
        <p:nvGrpSpPr>
          <p:cNvPr id="1008" name="그룹 1008"/>
          <p:cNvGrpSpPr/>
          <p:nvPr/>
        </p:nvGrpSpPr>
        <p:grpSpPr>
          <a:xfrm>
            <a:off x="1470476" y="5721905"/>
            <a:ext cx="6582171" cy="4273227"/>
            <a:chOff x="1470476" y="5721905"/>
            <a:chExt cx="6582171" cy="4273227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70476" y="5721905"/>
              <a:ext cx="6582171" cy="4273227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845740" y="6445542"/>
            <a:ext cx="5782602" cy="3257117"/>
            <a:chOff x="1845740" y="6445542"/>
            <a:chExt cx="5782602" cy="3257117"/>
          </a:xfrm>
        </p:grpSpPr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45740" y="6445542"/>
              <a:ext cx="5782602" cy="3257117"/>
            </a:xfrm>
            <a:prstGeom prst="rect">
              <a:avLst/>
            </a:prstGeom>
          </p:spPr>
        </p:pic>
      </p:grpSp>
      <p:pic>
        <p:nvPicPr>
          <p:cNvPr id="33" name="Object 3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445863" y="5710016"/>
            <a:ext cx="4660480" cy="989146"/>
          </a:xfrm>
          <a:prstGeom prst="rect">
            <a:avLst/>
          </a:prstGeom>
        </p:spPr>
      </p:pic>
      <p:grpSp>
        <p:nvGrpSpPr>
          <p:cNvPr id="1010" name="그룹 1010"/>
          <p:cNvGrpSpPr/>
          <p:nvPr/>
        </p:nvGrpSpPr>
        <p:grpSpPr>
          <a:xfrm>
            <a:off x="9679416" y="5670476"/>
            <a:ext cx="6582171" cy="4273227"/>
            <a:chOff x="9679416" y="5670476"/>
            <a:chExt cx="6582171" cy="4273227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679416" y="5670476"/>
              <a:ext cx="6582171" cy="4273227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0054679" y="6394113"/>
            <a:ext cx="5782602" cy="3257117"/>
            <a:chOff x="10054679" y="6394113"/>
            <a:chExt cx="5782602" cy="3257117"/>
          </a:xfrm>
        </p:grpSpPr>
        <p:pic>
          <p:nvPicPr>
            <p:cNvPr id="38" name="Object 37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054679" y="6394113"/>
              <a:ext cx="5782602" cy="3257117"/>
            </a:xfrm>
            <a:prstGeom prst="rect">
              <a:avLst/>
            </a:prstGeom>
          </p:spPr>
        </p:pic>
      </p:grpSp>
      <p:pic>
        <p:nvPicPr>
          <p:cNvPr id="40" name="Object 39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654844" y="5658587"/>
            <a:ext cx="4670004" cy="98914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261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2394286" y="-7493428"/>
            <a:ext cx="24014069" cy="24014069"/>
            <a:chOff x="-2394286" y="-7493428"/>
            <a:chExt cx="24014069" cy="2401406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2394286" y="-7493428"/>
              <a:ext cx="24014069" cy="24014069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-197420" y="-283629"/>
            <a:ext cx="18716711" cy="10836288"/>
            <a:chOff x="-197420" y="-283629"/>
            <a:chExt cx="18716711" cy="10836288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197420" y="-283629"/>
              <a:ext cx="18716711" cy="10836288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680003" y="1092771"/>
            <a:ext cx="16799997" cy="8609024"/>
            <a:chOff x="680003" y="1092771"/>
            <a:chExt cx="16799997" cy="8609024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0003" y="1092771"/>
              <a:ext cx="16799997" cy="8609024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6739436" y="1269614"/>
            <a:ext cx="10440417" cy="8224863"/>
            <a:chOff x="6739436" y="1269614"/>
            <a:chExt cx="10440417" cy="8224863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39436" y="1269614"/>
              <a:ext cx="10440417" cy="8224863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-22635" y="1756469"/>
            <a:ext cx="6762071" cy="8796190"/>
            <a:chOff x="-22635" y="1756469"/>
            <a:chExt cx="6762071" cy="8796190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-22635" y="1756469"/>
              <a:ext cx="6762071" cy="8796190"/>
            </a:xfrm>
            <a:prstGeom prst="rect">
              <a:avLst/>
            </a:prstGeom>
          </p:spPr>
        </p:pic>
      </p:grpSp>
      <p:pic>
        <p:nvPicPr>
          <p:cNvPr id="20" name="Object 1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3428" y="-68002"/>
            <a:ext cx="4076681" cy="2247252"/>
          </a:xfrm>
          <a:prstGeom prst="rect">
            <a:avLst/>
          </a:prstGeom>
        </p:spPr>
      </p:pic>
      <p:pic>
        <p:nvPicPr>
          <p:cNvPr id="21" name="Object 2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22894" y="107564"/>
            <a:ext cx="3650024" cy="130180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261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2242591" y="-2329186"/>
            <a:ext cx="24014069" cy="24014069"/>
            <a:chOff x="-2242591" y="-2329186"/>
            <a:chExt cx="24014069" cy="2401406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2242591" y="-2329186"/>
              <a:ext cx="24014069" cy="24014069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-197420" y="-283629"/>
            <a:ext cx="18716711" cy="10836288"/>
            <a:chOff x="-197420" y="-283629"/>
            <a:chExt cx="18716711" cy="10836288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197420" y="-283629"/>
              <a:ext cx="18716711" cy="10836288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680003" y="1138486"/>
            <a:ext cx="16930716" cy="8805217"/>
            <a:chOff x="680003" y="1138486"/>
            <a:chExt cx="16930716" cy="8805217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0003" y="1138486"/>
              <a:ext cx="16930716" cy="8805217"/>
            </a:xfrm>
            <a:prstGeom prst="rect">
              <a:avLst/>
            </a:prstGeom>
          </p:spPr>
        </p:pic>
      </p:grpSp>
      <p:pic>
        <p:nvPicPr>
          <p:cNvPr id="14" name="Object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81873" y="1457646"/>
            <a:ext cx="5707596" cy="1662006"/>
          </a:xfrm>
          <a:prstGeom prst="rect">
            <a:avLst/>
          </a:prstGeom>
        </p:spPr>
      </p:pic>
      <p:pic>
        <p:nvPicPr>
          <p:cNvPr id="15" name="Object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3428" y="-68002"/>
            <a:ext cx="4076681" cy="2247252"/>
          </a:xfrm>
          <a:prstGeom prst="rect">
            <a:avLst/>
          </a:prstGeom>
        </p:spPr>
      </p:pic>
      <p:pic>
        <p:nvPicPr>
          <p:cNvPr id="16" name="Object 1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22894" y="107564"/>
            <a:ext cx="3650024" cy="1301805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259497" y="2997178"/>
            <a:ext cx="6434222" cy="4893253"/>
            <a:chOff x="1259497" y="2997178"/>
            <a:chExt cx="6434222" cy="4893253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59497" y="2997178"/>
              <a:ext cx="6434222" cy="4893253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0268434" y="2951464"/>
            <a:ext cx="6434222" cy="4893253"/>
            <a:chOff x="10268434" y="2951464"/>
            <a:chExt cx="6434222" cy="4893253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268434" y="2951464"/>
              <a:ext cx="6434222" cy="4893253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3448395" y="3521431"/>
            <a:ext cx="536255" cy="536255"/>
            <a:chOff x="3448395" y="3521431"/>
            <a:chExt cx="536255" cy="536255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448395" y="3521431"/>
              <a:ext cx="536255" cy="536255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1982603" y="6279321"/>
            <a:ext cx="1341081" cy="1496255"/>
            <a:chOff x="11982603" y="6279321"/>
            <a:chExt cx="1341081" cy="1496255"/>
          </a:xfrm>
        </p:grpSpPr>
        <p:grpSp>
          <p:nvGrpSpPr>
            <p:cNvPr id="1009" name="그룹 1009"/>
            <p:cNvGrpSpPr/>
            <p:nvPr/>
          </p:nvGrpSpPr>
          <p:grpSpPr>
            <a:xfrm>
              <a:off x="11982603" y="6290750"/>
              <a:ext cx="536255" cy="1484826"/>
              <a:chOff x="11982603" y="6290750"/>
              <a:chExt cx="536255" cy="1484826"/>
            </a:xfrm>
          </p:grpSpPr>
          <p:grpSp>
            <p:nvGrpSpPr>
              <p:cNvPr id="1010" name="그룹 1010"/>
              <p:cNvGrpSpPr/>
              <p:nvPr/>
            </p:nvGrpSpPr>
            <p:grpSpPr>
              <a:xfrm>
                <a:off x="11982603" y="6290750"/>
                <a:ext cx="536255" cy="536255"/>
                <a:chOff x="11982603" y="6290750"/>
                <a:chExt cx="536255" cy="536255"/>
              </a:xfrm>
            </p:grpSpPr>
            <p:pic>
              <p:nvPicPr>
                <p:cNvPr id="29" name="Object 28"/>
                <p:cNvPicPr>
                  <a:picLocks noChangeAspect="1"/>
                </p:cNvPicPr>
                <p:nvPr/>
              </p:nvPicPr>
              <p:blipFill>
                <a:blip r:embed="rId10" cstate="print"/>
                <a:stretch>
                  <a:fillRect/>
                </a:stretch>
              </p:blipFill>
              <p:spPr>
                <a:xfrm>
                  <a:off x="11982603" y="6290750"/>
                  <a:ext cx="536255" cy="536255"/>
                </a:xfrm>
                <a:prstGeom prst="rect">
                  <a:avLst/>
                </a:prstGeom>
              </p:spPr>
            </p:pic>
          </p:grpSp>
          <p:grpSp>
            <p:nvGrpSpPr>
              <p:cNvPr id="1011" name="그룹 1011"/>
              <p:cNvGrpSpPr/>
              <p:nvPr/>
            </p:nvGrpSpPr>
            <p:grpSpPr>
              <a:xfrm>
                <a:off x="11982603" y="6765035"/>
                <a:ext cx="536255" cy="536255"/>
                <a:chOff x="11982603" y="6765035"/>
                <a:chExt cx="536255" cy="536255"/>
              </a:xfrm>
            </p:grpSpPr>
            <p:pic>
              <p:nvPicPr>
                <p:cNvPr id="32" name="Object 31"/>
                <p:cNvPicPr>
                  <a:picLocks noChangeAspect="1"/>
                </p:cNvPicPr>
                <p:nvPr/>
              </p:nvPicPr>
              <p:blipFill>
                <a:blip r:embed="rId10" cstate="print"/>
                <a:stretch>
                  <a:fillRect/>
                </a:stretch>
              </p:blipFill>
              <p:spPr>
                <a:xfrm>
                  <a:off x="11982603" y="6765035"/>
                  <a:ext cx="536255" cy="536255"/>
                </a:xfrm>
                <a:prstGeom prst="rect">
                  <a:avLst/>
                </a:prstGeom>
              </p:spPr>
            </p:pic>
          </p:grpSp>
          <p:grpSp>
            <p:nvGrpSpPr>
              <p:cNvPr id="1012" name="그룹 1012"/>
              <p:cNvGrpSpPr/>
              <p:nvPr/>
            </p:nvGrpSpPr>
            <p:grpSpPr>
              <a:xfrm>
                <a:off x="11982603" y="7239321"/>
                <a:ext cx="536255" cy="536255"/>
                <a:chOff x="11982603" y="7239321"/>
                <a:chExt cx="536255" cy="536255"/>
              </a:xfrm>
            </p:grpSpPr>
            <p:pic>
              <p:nvPicPr>
                <p:cNvPr id="35" name="Object 34"/>
                <p:cNvPicPr>
                  <a:picLocks noChangeAspect="1"/>
                </p:cNvPicPr>
                <p:nvPr/>
              </p:nvPicPr>
              <p:blipFill>
                <a:blip r:embed="rId10" cstate="print"/>
                <a:stretch>
                  <a:fillRect/>
                </a:stretch>
              </p:blipFill>
              <p:spPr>
                <a:xfrm>
                  <a:off x="11982603" y="7239321"/>
                  <a:ext cx="536255" cy="53625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013" name="그룹 1013"/>
            <p:cNvGrpSpPr/>
            <p:nvPr/>
          </p:nvGrpSpPr>
          <p:grpSpPr>
            <a:xfrm>
              <a:off x="12787430" y="6279321"/>
              <a:ext cx="536255" cy="1484826"/>
              <a:chOff x="12787430" y="6279321"/>
              <a:chExt cx="536255" cy="1484826"/>
            </a:xfrm>
          </p:grpSpPr>
          <p:grpSp>
            <p:nvGrpSpPr>
              <p:cNvPr id="1014" name="그룹 1014"/>
              <p:cNvGrpSpPr/>
              <p:nvPr/>
            </p:nvGrpSpPr>
            <p:grpSpPr>
              <a:xfrm>
                <a:off x="12787430" y="6279321"/>
                <a:ext cx="536255" cy="536255"/>
                <a:chOff x="12787430" y="6279321"/>
                <a:chExt cx="536255" cy="536255"/>
              </a:xfrm>
            </p:grpSpPr>
            <p:pic>
              <p:nvPicPr>
                <p:cNvPr id="40" name="Object 39"/>
                <p:cNvPicPr>
                  <a:picLocks noChangeAspect="1"/>
                </p:cNvPicPr>
                <p:nvPr/>
              </p:nvPicPr>
              <p:blipFill>
                <a:blip r:embed="rId10" cstate="print"/>
                <a:stretch>
                  <a:fillRect/>
                </a:stretch>
              </p:blipFill>
              <p:spPr>
                <a:xfrm>
                  <a:off x="12787430" y="6279321"/>
                  <a:ext cx="536255" cy="536255"/>
                </a:xfrm>
                <a:prstGeom prst="rect">
                  <a:avLst/>
                </a:prstGeom>
              </p:spPr>
            </p:pic>
          </p:grpSp>
          <p:grpSp>
            <p:nvGrpSpPr>
              <p:cNvPr id="1015" name="그룹 1015"/>
              <p:cNvGrpSpPr/>
              <p:nvPr/>
            </p:nvGrpSpPr>
            <p:grpSpPr>
              <a:xfrm>
                <a:off x="12787430" y="6753607"/>
                <a:ext cx="536255" cy="536255"/>
                <a:chOff x="12787430" y="6753607"/>
                <a:chExt cx="536255" cy="536255"/>
              </a:xfrm>
            </p:grpSpPr>
            <p:pic>
              <p:nvPicPr>
                <p:cNvPr id="43" name="Object 42"/>
                <p:cNvPicPr>
                  <a:picLocks noChangeAspect="1"/>
                </p:cNvPicPr>
                <p:nvPr/>
              </p:nvPicPr>
              <p:blipFill>
                <a:blip r:embed="rId10" cstate="print"/>
                <a:stretch>
                  <a:fillRect/>
                </a:stretch>
              </p:blipFill>
              <p:spPr>
                <a:xfrm>
                  <a:off x="12787430" y="6753607"/>
                  <a:ext cx="536255" cy="536255"/>
                </a:xfrm>
                <a:prstGeom prst="rect">
                  <a:avLst/>
                </a:prstGeom>
              </p:spPr>
            </p:pic>
          </p:grpSp>
          <p:grpSp>
            <p:nvGrpSpPr>
              <p:cNvPr id="1016" name="그룹 1016"/>
              <p:cNvGrpSpPr/>
              <p:nvPr/>
            </p:nvGrpSpPr>
            <p:grpSpPr>
              <a:xfrm>
                <a:off x="12787430" y="7227892"/>
                <a:ext cx="536255" cy="536255"/>
                <a:chOff x="12787430" y="7227892"/>
                <a:chExt cx="536255" cy="536255"/>
              </a:xfrm>
            </p:grpSpPr>
            <p:pic>
              <p:nvPicPr>
                <p:cNvPr id="46" name="Object 45"/>
                <p:cNvPicPr>
                  <a:picLocks noChangeAspect="1"/>
                </p:cNvPicPr>
                <p:nvPr/>
              </p:nvPicPr>
              <p:blipFill>
                <a:blip r:embed="rId10" cstate="print"/>
                <a:stretch>
                  <a:fillRect/>
                </a:stretch>
              </p:blipFill>
              <p:spPr>
                <a:xfrm>
                  <a:off x="12787430" y="7227892"/>
                  <a:ext cx="536255" cy="536255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1017" name="그룹 1017"/>
          <p:cNvGrpSpPr/>
          <p:nvPr/>
        </p:nvGrpSpPr>
        <p:grpSpPr>
          <a:xfrm>
            <a:off x="5453205" y="4663745"/>
            <a:ext cx="536255" cy="536255"/>
            <a:chOff x="5453205" y="4663745"/>
            <a:chExt cx="536255" cy="536255"/>
          </a:xfrm>
        </p:grpSpPr>
        <p:pic>
          <p:nvPicPr>
            <p:cNvPr id="51" name="Object 50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53205" y="4663745"/>
              <a:ext cx="536255" cy="536255"/>
            </a:xfrm>
            <a:prstGeom prst="rect">
              <a:avLst/>
            </a:prstGeom>
          </p:spPr>
        </p:pic>
      </p:grpSp>
      <p:grpSp>
        <p:nvGrpSpPr>
          <p:cNvPr id="1018" name="그룹 1018"/>
          <p:cNvGrpSpPr/>
          <p:nvPr/>
        </p:nvGrpSpPr>
        <p:grpSpPr>
          <a:xfrm>
            <a:off x="5002664" y="5133333"/>
            <a:ext cx="536255" cy="536255"/>
            <a:chOff x="5002664" y="5133333"/>
            <a:chExt cx="536255" cy="536255"/>
          </a:xfrm>
        </p:grpSpPr>
        <p:pic>
          <p:nvPicPr>
            <p:cNvPr id="54" name="Object 53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002664" y="5133333"/>
              <a:ext cx="536255" cy="536255"/>
            </a:xfrm>
            <a:prstGeom prst="rect">
              <a:avLst/>
            </a:prstGeom>
          </p:spPr>
        </p:pic>
      </p:grpSp>
      <p:grpSp>
        <p:nvGrpSpPr>
          <p:cNvPr id="1019" name="그룹 1019"/>
          <p:cNvGrpSpPr/>
          <p:nvPr/>
        </p:nvGrpSpPr>
        <p:grpSpPr>
          <a:xfrm>
            <a:off x="4571846" y="5621094"/>
            <a:ext cx="536255" cy="536255"/>
            <a:chOff x="4571846" y="5621094"/>
            <a:chExt cx="536255" cy="536255"/>
          </a:xfrm>
        </p:grpSpPr>
        <p:pic>
          <p:nvPicPr>
            <p:cNvPr id="57" name="Object 56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71846" y="5621094"/>
              <a:ext cx="536255" cy="536255"/>
            </a:xfrm>
            <a:prstGeom prst="rect">
              <a:avLst/>
            </a:prstGeom>
          </p:spPr>
        </p:pic>
      </p:grpSp>
      <p:grpSp>
        <p:nvGrpSpPr>
          <p:cNvPr id="1020" name="그룹 1020"/>
          <p:cNvGrpSpPr/>
          <p:nvPr/>
        </p:nvGrpSpPr>
        <p:grpSpPr>
          <a:xfrm>
            <a:off x="10373196" y="4635174"/>
            <a:ext cx="536255" cy="536255"/>
            <a:chOff x="10373196" y="4635174"/>
            <a:chExt cx="536255" cy="536255"/>
          </a:xfrm>
        </p:grpSpPr>
        <p:pic>
          <p:nvPicPr>
            <p:cNvPr id="60" name="Object 59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373196" y="4635174"/>
              <a:ext cx="536255" cy="536255"/>
            </a:xfrm>
            <a:prstGeom prst="rect">
              <a:avLst/>
            </a:prstGeom>
          </p:spPr>
        </p:pic>
      </p:grpSp>
      <p:grpSp>
        <p:nvGrpSpPr>
          <p:cNvPr id="1021" name="그룹 1021"/>
          <p:cNvGrpSpPr/>
          <p:nvPr/>
        </p:nvGrpSpPr>
        <p:grpSpPr>
          <a:xfrm>
            <a:off x="11210158" y="4635174"/>
            <a:ext cx="536255" cy="536255"/>
            <a:chOff x="11210158" y="4635174"/>
            <a:chExt cx="536255" cy="536255"/>
          </a:xfrm>
        </p:grpSpPr>
        <p:pic>
          <p:nvPicPr>
            <p:cNvPr id="63" name="Object 62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210158" y="4635174"/>
              <a:ext cx="536255" cy="536255"/>
            </a:xfrm>
            <a:prstGeom prst="rect">
              <a:avLst/>
            </a:prstGeom>
          </p:spPr>
        </p:pic>
      </p:grpSp>
      <p:grpSp>
        <p:nvGrpSpPr>
          <p:cNvPr id="1022" name="그룹 1022"/>
          <p:cNvGrpSpPr/>
          <p:nvPr/>
        </p:nvGrpSpPr>
        <p:grpSpPr>
          <a:xfrm>
            <a:off x="10396053" y="5541094"/>
            <a:ext cx="536255" cy="536255"/>
            <a:chOff x="10396053" y="5541094"/>
            <a:chExt cx="536255" cy="536255"/>
          </a:xfrm>
        </p:grpSpPr>
        <p:pic>
          <p:nvPicPr>
            <p:cNvPr id="66" name="Object 65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396053" y="5541094"/>
              <a:ext cx="536255" cy="536255"/>
            </a:xfrm>
            <a:prstGeom prst="rect">
              <a:avLst/>
            </a:prstGeom>
          </p:spPr>
        </p:pic>
      </p:grpSp>
      <p:grpSp>
        <p:nvGrpSpPr>
          <p:cNvPr id="1023" name="그룹 1023"/>
          <p:cNvGrpSpPr/>
          <p:nvPr/>
        </p:nvGrpSpPr>
        <p:grpSpPr>
          <a:xfrm>
            <a:off x="11210158" y="5541094"/>
            <a:ext cx="536255" cy="536255"/>
            <a:chOff x="11210158" y="5541094"/>
            <a:chExt cx="536255" cy="536255"/>
          </a:xfrm>
        </p:grpSpPr>
        <p:pic>
          <p:nvPicPr>
            <p:cNvPr id="69" name="Object 6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210158" y="5541094"/>
              <a:ext cx="536255" cy="536255"/>
            </a:xfrm>
            <a:prstGeom prst="rect">
              <a:avLst/>
            </a:prstGeom>
          </p:spPr>
        </p:pic>
      </p:grpSp>
      <p:grpSp>
        <p:nvGrpSpPr>
          <p:cNvPr id="1024" name="그룹 1024"/>
          <p:cNvGrpSpPr/>
          <p:nvPr/>
        </p:nvGrpSpPr>
        <p:grpSpPr>
          <a:xfrm>
            <a:off x="3027201" y="4705574"/>
            <a:ext cx="536255" cy="536255"/>
            <a:chOff x="3027201" y="4705574"/>
            <a:chExt cx="536255" cy="536255"/>
          </a:xfrm>
        </p:grpSpPr>
        <p:pic>
          <p:nvPicPr>
            <p:cNvPr id="72" name="Object 71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027201" y="4705574"/>
              <a:ext cx="536255" cy="536255"/>
            </a:xfrm>
            <a:prstGeom prst="rect">
              <a:avLst/>
            </a:prstGeom>
          </p:spPr>
        </p:pic>
      </p:grpSp>
      <p:grpSp>
        <p:nvGrpSpPr>
          <p:cNvPr id="1025" name="그룹 1025"/>
          <p:cNvGrpSpPr/>
          <p:nvPr/>
        </p:nvGrpSpPr>
        <p:grpSpPr>
          <a:xfrm>
            <a:off x="3864163" y="4705574"/>
            <a:ext cx="536255" cy="536255"/>
            <a:chOff x="3864163" y="4705574"/>
            <a:chExt cx="536255" cy="536255"/>
          </a:xfrm>
        </p:grpSpPr>
        <p:pic>
          <p:nvPicPr>
            <p:cNvPr id="75" name="Object 74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864163" y="4705574"/>
              <a:ext cx="536255" cy="536255"/>
            </a:xfrm>
            <a:prstGeom prst="rect">
              <a:avLst/>
            </a:prstGeom>
          </p:spPr>
        </p:pic>
      </p:grpSp>
      <p:grpSp>
        <p:nvGrpSpPr>
          <p:cNvPr id="1026" name="그룹 1026"/>
          <p:cNvGrpSpPr/>
          <p:nvPr/>
        </p:nvGrpSpPr>
        <p:grpSpPr>
          <a:xfrm>
            <a:off x="3050058" y="5611494"/>
            <a:ext cx="536255" cy="536255"/>
            <a:chOff x="3050058" y="5611494"/>
            <a:chExt cx="536255" cy="536255"/>
          </a:xfrm>
        </p:grpSpPr>
        <p:pic>
          <p:nvPicPr>
            <p:cNvPr id="78" name="Object 77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050058" y="5611494"/>
              <a:ext cx="536255" cy="536255"/>
            </a:xfrm>
            <a:prstGeom prst="rect">
              <a:avLst/>
            </a:prstGeom>
          </p:spPr>
        </p:pic>
      </p:grpSp>
      <p:grpSp>
        <p:nvGrpSpPr>
          <p:cNvPr id="1027" name="그룹 1027"/>
          <p:cNvGrpSpPr/>
          <p:nvPr/>
        </p:nvGrpSpPr>
        <p:grpSpPr>
          <a:xfrm>
            <a:off x="3864163" y="5611494"/>
            <a:ext cx="536255" cy="536255"/>
            <a:chOff x="3864163" y="5611494"/>
            <a:chExt cx="536255" cy="536255"/>
          </a:xfrm>
        </p:grpSpPr>
        <p:pic>
          <p:nvPicPr>
            <p:cNvPr id="81" name="Object 80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864163" y="5611494"/>
              <a:ext cx="536255" cy="536255"/>
            </a:xfrm>
            <a:prstGeom prst="rect">
              <a:avLst/>
            </a:prstGeom>
          </p:spPr>
        </p:pic>
      </p:grpSp>
      <p:grpSp>
        <p:nvGrpSpPr>
          <p:cNvPr id="1028" name="그룹 1028"/>
          <p:cNvGrpSpPr/>
          <p:nvPr/>
        </p:nvGrpSpPr>
        <p:grpSpPr>
          <a:xfrm>
            <a:off x="3473157" y="5152381"/>
            <a:ext cx="536255" cy="536255"/>
            <a:chOff x="3473157" y="5152381"/>
            <a:chExt cx="536255" cy="536255"/>
          </a:xfrm>
        </p:grpSpPr>
        <p:pic>
          <p:nvPicPr>
            <p:cNvPr id="84" name="Object 83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473157" y="5152381"/>
              <a:ext cx="536255" cy="536255"/>
            </a:xfrm>
            <a:prstGeom prst="rect">
              <a:avLst/>
            </a:prstGeom>
          </p:spPr>
        </p:pic>
      </p:grpSp>
      <p:grpSp>
        <p:nvGrpSpPr>
          <p:cNvPr id="1029" name="그룹 1029"/>
          <p:cNvGrpSpPr/>
          <p:nvPr/>
        </p:nvGrpSpPr>
        <p:grpSpPr>
          <a:xfrm>
            <a:off x="15201311" y="4677002"/>
            <a:ext cx="536255" cy="536255"/>
            <a:chOff x="15201311" y="4677002"/>
            <a:chExt cx="536255" cy="536255"/>
          </a:xfrm>
        </p:grpSpPr>
        <p:pic>
          <p:nvPicPr>
            <p:cNvPr id="87" name="Object 86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201311" y="4677002"/>
              <a:ext cx="536255" cy="536255"/>
            </a:xfrm>
            <a:prstGeom prst="rect">
              <a:avLst/>
            </a:prstGeom>
          </p:spPr>
        </p:pic>
      </p:grpSp>
      <p:grpSp>
        <p:nvGrpSpPr>
          <p:cNvPr id="1030" name="그룹 1030"/>
          <p:cNvGrpSpPr/>
          <p:nvPr/>
        </p:nvGrpSpPr>
        <p:grpSpPr>
          <a:xfrm>
            <a:off x="16038274" y="5582923"/>
            <a:ext cx="536255" cy="536255"/>
            <a:chOff x="16038274" y="5582923"/>
            <a:chExt cx="536255" cy="536255"/>
          </a:xfrm>
        </p:grpSpPr>
        <p:pic>
          <p:nvPicPr>
            <p:cNvPr id="90" name="Object 89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038274" y="5582923"/>
              <a:ext cx="536255" cy="536255"/>
            </a:xfrm>
            <a:prstGeom prst="rect">
              <a:avLst/>
            </a:prstGeom>
          </p:spPr>
        </p:pic>
      </p:grpSp>
      <p:grpSp>
        <p:nvGrpSpPr>
          <p:cNvPr id="1031" name="그룹 1031"/>
          <p:cNvGrpSpPr/>
          <p:nvPr/>
        </p:nvGrpSpPr>
        <p:grpSpPr>
          <a:xfrm>
            <a:off x="8037409" y="4513607"/>
            <a:ext cx="1729524" cy="1729524"/>
            <a:chOff x="8037409" y="4513607"/>
            <a:chExt cx="1729524" cy="1729524"/>
          </a:xfrm>
        </p:grpSpPr>
        <p:pic>
          <p:nvPicPr>
            <p:cNvPr id="93" name="Object 92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5400000">
              <a:off x="8037409" y="4513607"/>
              <a:ext cx="1729524" cy="1729524"/>
            </a:xfrm>
            <a:prstGeom prst="rect">
              <a:avLst/>
            </a:prstGeom>
          </p:spPr>
        </p:pic>
      </p:grpSp>
      <p:grpSp>
        <p:nvGrpSpPr>
          <p:cNvPr id="1032" name="그룹 1032"/>
          <p:cNvGrpSpPr/>
          <p:nvPr/>
        </p:nvGrpSpPr>
        <p:grpSpPr>
          <a:xfrm>
            <a:off x="7107885" y="7995909"/>
            <a:ext cx="3611461" cy="35714"/>
            <a:chOff x="7107885" y="7995909"/>
            <a:chExt cx="3611461" cy="35714"/>
          </a:xfrm>
        </p:grpSpPr>
        <p:pic>
          <p:nvPicPr>
            <p:cNvPr id="96" name="Object 95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107885" y="7995909"/>
              <a:ext cx="3611461" cy="35714"/>
            </a:xfrm>
            <a:prstGeom prst="rect">
              <a:avLst/>
            </a:prstGeom>
          </p:spPr>
        </p:pic>
      </p:grpSp>
      <p:grpSp>
        <p:nvGrpSpPr>
          <p:cNvPr id="1033" name="그룹 1033"/>
          <p:cNvGrpSpPr/>
          <p:nvPr/>
        </p:nvGrpSpPr>
        <p:grpSpPr>
          <a:xfrm>
            <a:off x="6838593" y="7714259"/>
            <a:ext cx="562279" cy="562279"/>
            <a:chOff x="6838593" y="7714259"/>
            <a:chExt cx="562279" cy="562279"/>
          </a:xfrm>
        </p:grpSpPr>
        <p:pic>
          <p:nvPicPr>
            <p:cNvPr id="99" name="Object 98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838593" y="7714259"/>
              <a:ext cx="562279" cy="562279"/>
            </a:xfrm>
            <a:prstGeom prst="rect">
              <a:avLst/>
            </a:prstGeom>
          </p:spPr>
        </p:pic>
      </p:grpSp>
      <p:grpSp>
        <p:nvGrpSpPr>
          <p:cNvPr id="1034" name="그룹 1034"/>
          <p:cNvGrpSpPr/>
          <p:nvPr/>
        </p:nvGrpSpPr>
        <p:grpSpPr>
          <a:xfrm>
            <a:off x="10420129" y="7706876"/>
            <a:ext cx="562279" cy="562279"/>
            <a:chOff x="10420129" y="7706876"/>
            <a:chExt cx="562279" cy="562279"/>
          </a:xfrm>
        </p:grpSpPr>
        <p:pic>
          <p:nvPicPr>
            <p:cNvPr id="102" name="Object 101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420129" y="7706876"/>
              <a:ext cx="562279" cy="562279"/>
            </a:xfrm>
            <a:prstGeom prst="rect">
              <a:avLst/>
            </a:prstGeom>
          </p:spPr>
        </p:pic>
      </p:grpSp>
      <p:grpSp>
        <p:nvGrpSpPr>
          <p:cNvPr id="1035" name="그룹 1035"/>
          <p:cNvGrpSpPr/>
          <p:nvPr/>
        </p:nvGrpSpPr>
        <p:grpSpPr>
          <a:xfrm>
            <a:off x="7233488" y="7935068"/>
            <a:ext cx="2072605" cy="35714"/>
            <a:chOff x="7233488" y="7935068"/>
            <a:chExt cx="2072605" cy="35714"/>
          </a:xfrm>
        </p:grpSpPr>
        <p:pic>
          <p:nvPicPr>
            <p:cNvPr id="105" name="Object 104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 rot="-5400000">
              <a:off x="7233488" y="7935068"/>
              <a:ext cx="2072605" cy="35714"/>
            </a:xfrm>
            <a:prstGeom prst="rect">
              <a:avLst/>
            </a:prstGeom>
          </p:spPr>
        </p:pic>
      </p:grpSp>
      <p:grpSp>
        <p:nvGrpSpPr>
          <p:cNvPr id="1036" name="그룹 1036"/>
          <p:cNvGrpSpPr/>
          <p:nvPr/>
        </p:nvGrpSpPr>
        <p:grpSpPr>
          <a:xfrm>
            <a:off x="9202165" y="7706876"/>
            <a:ext cx="562279" cy="562279"/>
            <a:chOff x="9202165" y="7706876"/>
            <a:chExt cx="562279" cy="562279"/>
          </a:xfrm>
        </p:grpSpPr>
        <p:pic>
          <p:nvPicPr>
            <p:cNvPr id="108" name="Object 107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202165" y="7706876"/>
              <a:ext cx="562279" cy="562279"/>
            </a:xfrm>
            <a:prstGeom prst="rect">
              <a:avLst/>
            </a:prstGeom>
          </p:spPr>
        </p:pic>
      </p:grpSp>
      <p:grpSp>
        <p:nvGrpSpPr>
          <p:cNvPr id="1037" name="그룹 1037"/>
          <p:cNvGrpSpPr/>
          <p:nvPr/>
        </p:nvGrpSpPr>
        <p:grpSpPr>
          <a:xfrm>
            <a:off x="8002165" y="6618137"/>
            <a:ext cx="562279" cy="562279"/>
            <a:chOff x="8002165" y="6618137"/>
            <a:chExt cx="562279" cy="562279"/>
          </a:xfrm>
        </p:grpSpPr>
        <p:pic>
          <p:nvPicPr>
            <p:cNvPr id="111" name="Object 110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002165" y="6618137"/>
              <a:ext cx="562279" cy="562279"/>
            </a:xfrm>
            <a:prstGeom prst="rect">
              <a:avLst/>
            </a:prstGeom>
          </p:spPr>
        </p:pic>
      </p:grpSp>
      <p:grpSp>
        <p:nvGrpSpPr>
          <p:cNvPr id="1038" name="그룹 1038"/>
          <p:cNvGrpSpPr/>
          <p:nvPr/>
        </p:nvGrpSpPr>
        <p:grpSpPr>
          <a:xfrm>
            <a:off x="8002165" y="8685673"/>
            <a:ext cx="562279" cy="562279"/>
            <a:chOff x="8002165" y="8685673"/>
            <a:chExt cx="562279" cy="562279"/>
          </a:xfrm>
        </p:grpSpPr>
        <p:pic>
          <p:nvPicPr>
            <p:cNvPr id="114" name="Object 113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002165" y="8685673"/>
              <a:ext cx="562279" cy="562279"/>
            </a:xfrm>
            <a:prstGeom prst="rect">
              <a:avLst/>
            </a:prstGeom>
          </p:spPr>
        </p:pic>
      </p:grpSp>
      <p:grpSp>
        <p:nvGrpSpPr>
          <p:cNvPr id="1039" name="그룹 1039"/>
          <p:cNvGrpSpPr/>
          <p:nvPr/>
        </p:nvGrpSpPr>
        <p:grpSpPr>
          <a:xfrm>
            <a:off x="8538362" y="7267099"/>
            <a:ext cx="1839314" cy="491733"/>
            <a:chOff x="8538362" y="7267099"/>
            <a:chExt cx="1839314" cy="491733"/>
          </a:xfrm>
        </p:grpSpPr>
        <p:pic>
          <p:nvPicPr>
            <p:cNvPr id="117" name="Object 116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538362" y="7267099"/>
              <a:ext cx="1839314" cy="491733"/>
            </a:xfrm>
            <a:prstGeom prst="rect">
              <a:avLst/>
            </a:prstGeom>
          </p:spPr>
        </p:pic>
      </p:grpSp>
      <p:grpSp>
        <p:nvGrpSpPr>
          <p:cNvPr id="1040" name="그룹 1040"/>
          <p:cNvGrpSpPr/>
          <p:nvPr/>
        </p:nvGrpSpPr>
        <p:grpSpPr>
          <a:xfrm>
            <a:off x="7976083" y="7706876"/>
            <a:ext cx="562279" cy="562279"/>
            <a:chOff x="7976083" y="7706876"/>
            <a:chExt cx="562279" cy="562279"/>
          </a:xfrm>
        </p:grpSpPr>
        <p:pic>
          <p:nvPicPr>
            <p:cNvPr id="120" name="Object 119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976083" y="7706876"/>
              <a:ext cx="562279" cy="562279"/>
            </a:xfrm>
            <a:prstGeom prst="rect">
              <a:avLst/>
            </a:prstGeom>
          </p:spPr>
        </p:pic>
      </p:grpSp>
      <p:grpSp>
        <p:nvGrpSpPr>
          <p:cNvPr id="1041" name="그룹 1041"/>
          <p:cNvGrpSpPr/>
          <p:nvPr/>
        </p:nvGrpSpPr>
        <p:grpSpPr>
          <a:xfrm>
            <a:off x="6859091" y="7685128"/>
            <a:ext cx="1839314" cy="491733"/>
            <a:chOff x="6859091" y="7685128"/>
            <a:chExt cx="1839314" cy="491733"/>
          </a:xfrm>
        </p:grpSpPr>
        <p:pic>
          <p:nvPicPr>
            <p:cNvPr id="123" name="Object 122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 rot="-5400000">
              <a:off x="6859091" y="7685128"/>
              <a:ext cx="1839314" cy="49173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261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97420" y="-283629"/>
            <a:ext cx="18716711" cy="10836288"/>
            <a:chOff x="-197420" y="-283629"/>
            <a:chExt cx="18716711" cy="1083628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197420" y="-283629"/>
              <a:ext cx="18716711" cy="10836288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680003" y="1138486"/>
            <a:ext cx="16930716" cy="8805217"/>
            <a:chOff x="680003" y="1138486"/>
            <a:chExt cx="16930716" cy="8805217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0003" y="1138486"/>
              <a:ext cx="16930716" cy="8805217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931392" y="3744919"/>
            <a:ext cx="7626901" cy="3107736"/>
            <a:chOff x="931392" y="3744919"/>
            <a:chExt cx="7626901" cy="3107736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1392" y="3744919"/>
              <a:ext cx="7626901" cy="3107736"/>
            </a:xfrm>
            <a:prstGeom prst="rect">
              <a:avLst/>
            </a:prstGeom>
          </p:spPr>
        </p:pic>
      </p:grpSp>
      <p:pic>
        <p:nvPicPr>
          <p:cNvPr id="14" name="Object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3428" y="-68002"/>
            <a:ext cx="4076681" cy="2247252"/>
          </a:xfrm>
          <a:prstGeom prst="rect">
            <a:avLst/>
          </a:prstGeom>
        </p:spPr>
      </p:pic>
      <p:pic>
        <p:nvPicPr>
          <p:cNvPr id="15" name="Object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22894" y="107564"/>
            <a:ext cx="3650024" cy="1301805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4461478" y="5798304"/>
            <a:ext cx="536255" cy="536255"/>
            <a:chOff x="4461478" y="5798304"/>
            <a:chExt cx="536255" cy="536255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61478" y="5798304"/>
              <a:ext cx="536255" cy="536255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6414221" y="5320955"/>
            <a:ext cx="536255" cy="536255"/>
            <a:chOff x="6414221" y="5320955"/>
            <a:chExt cx="536255" cy="536255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14221" y="5320955"/>
              <a:ext cx="536255" cy="536255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5992252" y="5781020"/>
            <a:ext cx="536255" cy="536255"/>
            <a:chOff x="5992252" y="5781020"/>
            <a:chExt cx="536255" cy="536255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992252" y="5781020"/>
              <a:ext cx="536255" cy="536255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5561435" y="6259257"/>
            <a:ext cx="536255" cy="536255"/>
            <a:chOff x="5561435" y="6259257"/>
            <a:chExt cx="536255" cy="536255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61435" y="6259257"/>
              <a:ext cx="536255" cy="536255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7880888" y="3683966"/>
            <a:ext cx="1321508" cy="1321508"/>
            <a:chOff x="7880888" y="3683966"/>
            <a:chExt cx="1321508" cy="1321508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5400000">
              <a:off x="7880888" y="3683966"/>
              <a:ext cx="1321508" cy="1321508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9554192" y="3751849"/>
            <a:ext cx="7626901" cy="3107736"/>
            <a:chOff x="9554192" y="3751849"/>
            <a:chExt cx="7626901" cy="3107736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54192" y="3751849"/>
              <a:ext cx="7626901" cy="3107736"/>
            </a:xfrm>
            <a:prstGeom prst="rect">
              <a:avLst/>
            </a:prstGeom>
          </p:spPr>
        </p:pic>
      </p:grpSp>
      <p:pic>
        <p:nvPicPr>
          <p:cNvPr id="34" name="Object 3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081873" y="1457646"/>
            <a:ext cx="5707596" cy="166200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261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97420" y="-283629"/>
            <a:ext cx="18716711" cy="10836288"/>
            <a:chOff x="-197420" y="-283629"/>
            <a:chExt cx="18716711" cy="1083628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197420" y="-283629"/>
              <a:ext cx="18716711" cy="10836288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680003" y="1138486"/>
            <a:ext cx="16930716" cy="8805217"/>
            <a:chOff x="680003" y="1138486"/>
            <a:chExt cx="16930716" cy="8805217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0003" y="1138486"/>
              <a:ext cx="16930716" cy="8805217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931392" y="3744919"/>
            <a:ext cx="7626901" cy="3107736"/>
            <a:chOff x="931392" y="3744919"/>
            <a:chExt cx="7626901" cy="3107736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1392" y="3744919"/>
              <a:ext cx="7626901" cy="3107736"/>
            </a:xfrm>
            <a:prstGeom prst="rect">
              <a:avLst/>
            </a:prstGeom>
          </p:spPr>
        </p:pic>
      </p:grpSp>
      <p:pic>
        <p:nvPicPr>
          <p:cNvPr id="14" name="Object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3428" y="-68002"/>
            <a:ext cx="4076681" cy="2247252"/>
          </a:xfrm>
          <a:prstGeom prst="rect">
            <a:avLst/>
          </a:prstGeom>
        </p:spPr>
      </p:pic>
      <p:pic>
        <p:nvPicPr>
          <p:cNvPr id="15" name="Object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22894" y="107564"/>
            <a:ext cx="3650024" cy="1301805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4461478" y="5798304"/>
            <a:ext cx="536255" cy="536255"/>
            <a:chOff x="4461478" y="5798304"/>
            <a:chExt cx="536255" cy="536255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61478" y="5798304"/>
              <a:ext cx="536255" cy="536255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6433269" y="5311432"/>
            <a:ext cx="536255" cy="536255"/>
            <a:chOff x="6433269" y="5311432"/>
            <a:chExt cx="536255" cy="536255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33269" y="5311432"/>
              <a:ext cx="536255" cy="536255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6011300" y="5771496"/>
            <a:ext cx="536255" cy="536255"/>
            <a:chOff x="6011300" y="5771496"/>
            <a:chExt cx="536255" cy="536255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011300" y="5771496"/>
              <a:ext cx="536255" cy="536255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5580482" y="6249733"/>
            <a:ext cx="536255" cy="536255"/>
            <a:chOff x="5580482" y="6249733"/>
            <a:chExt cx="536255" cy="536255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580482" y="6249733"/>
              <a:ext cx="536255" cy="536255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7880888" y="3683966"/>
            <a:ext cx="1321508" cy="1321508"/>
            <a:chOff x="7880888" y="3683966"/>
            <a:chExt cx="1321508" cy="1321508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5400000">
              <a:off x="7880888" y="3683966"/>
              <a:ext cx="1321508" cy="1321508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9554192" y="3751849"/>
            <a:ext cx="7626901" cy="3107736"/>
            <a:chOff x="9554192" y="3751849"/>
            <a:chExt cx="7626901" cy="3107736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54192" y="3751849"/>
              <a:ext cx="7626901" cy="3107736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1177900" y="3795920"/>
            <a:ext cx="536255" cy="536255"/>
            <a:chOff x="11177900" y="3795920"/>
            <a:chExt cx="536255" cy="536255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177900" y="3795920"/>
              <a:ext cx="536255" cy="536255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2014862" y="3795920"/>
            <a:ext cx="536255" cy="536255"/>
            <a:chOff x="12014862" y="3795920"/>
            <a:chExt cx="536255" cy="536255"/>
          </a:xfrm>
        </p:grpSpPr>
        <p:pic>
          <p:nvPicPr>
            <p:cNvPr id="38" name="Object 37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014862" y="3795920"/>
              <a:ext cx="536255" cy="536255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11200757" y="4701840"/>
            <a:ext cx="536255" cy="536255"/>
            <a:chOff x="11200757" y="4701840"/>
            <a:chExt cx="536255" cy="536255"/>
          </a:xfrm>
        </p:grpSpPr>
        <p:pic>
          <p:nvPicPr>
            <p:cNvPr id="41" name="Object 40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200757" y="4701840"/>
              <a:ext cx="536255" cy="536255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12014862" y="4701840"/>
            <a:ext cx="536255" cy="536255"/>
            <a:chOff x="12014862" y="4701840"/>
            <a:chExt cx="536255" cy="536255"/>
          </a:xfrm>
        </p:grpSpPr>
        <p:pic>
          <p:nvPicPr>
            <p:cNvPr id="44" name="Object 43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014862" y="4701840"/>
              <a:ext cx="536255" cy="536255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15729825" y="5317834"/>
            <a:ext cx="1341081" cy="1496255"/>
            <a:chOff x="15729825" y="5317834"/>
            <a:chExt cx="1341081" cy="1496255"/>
          </a:xfrm>
        </p:grpSpPr>
        <p:grpSp>
          <p:nvGrpSpPr>
            <p:cNvPr id="1016" name="그룹 1016"/>
            <p:cNvGrpSpPr/>
            <p:nvPr/>
          </p:nvGrpSpPr>
          <p:grpSpPr>
            <a:xfrm>
              <a:off x="15729825" y="5329263"/>
              <a:ext cx="536255" cy="1484826"/>
              <a:chOff x="15729825" y="5329263"/>
              <a:chExt cx="536255" cy="1484826"/>
            </a:xfrm>
          </p:grpSpPr>
          <p:grpSp>
            <p:nvGrpSpPr>
              <p:cNvPr id="1017" name="그룹 1017"/>
              <p:cNvGrpSpPr/>
              <p:nvPr/>
            </p:nvGrpSpPr>
            <p:grpSpPr>
              <a:xfrm>
                <a:off x="15729825" y="5329263"/>
                <a:ext cx="536255" cy="536255"/>
                <a:chOff x="15729825" y="5329263"/>
                <a:chExt cx="536255" cy="536255"/>
              </a:xfrm>
            </p:grpSpPr>
            <p:pic>
              <p:nvPicPr>
                <p:cNvPr id="49" name="Object 48"/>
                <p:cNvPicPr>
                  <a:picLocks noChangeAspect="1"/>
                </p:cNvPicPr>
                <p:nvPr/>
              </p:nvPicPr>
              <p:blipFill>
                <a:blip r:embed="rId8" cstate="print"/>
                <a:stretch>
                  <a:fillRect/>
                </a:stretch>
              </p:blipFill>
              <p:spPr>
                <a:xfrm>
                  <a:off x="15729825" y="5329263"/>
                  <a:ext cx="536255" cy="536255"/>
                </a:xfrm>
                <a:prstGeom prst="rect">
                  <a:avLst/>
                </a:prstGeom>
              </p:spPr>
            </p:pic>
          </p:grpSp>
          <p:grpSp>
            <p:nvGrpSpPr>
              <p:cNvPr id="1018" name="그룹 1018"/>
              <p:cNvGrpSpPr/>
              <p:nvPr/>
            </p:nvGrpSpPr>
            <p:grpSpPr>
              <a:xfrm>
                <a:off x="15729825" y="5803548"/>
                <a:ext cx="536255" cy="536255"/>
                <a:chOff x="15729825" y="5803548"/>
                <a:chExt cx="536255" cy="536255"/>
              </a:xfrm>
            </p:grpSpPr>
            <p:pic>
              <p:nvPicPr>
                <p:cNvPr id="52" name="Object 51"/>
                <p:cNvPicPr>
                  <a:picLocks noChangeAspect="1"/>
                </p:cNvPicPr>
                <p:nvPr/>
              </p:nvPicPr>
              <p:blipFill>
                <a:blip r:embed="rId8" cstate="print"/>
                <a:stretch>
                  <a:fillRect/>
                </a:stretch>
              </p:blipFill>
              <p:spPr>
                <a:xfrm>
                  <a:off x="15729825" y="5803548"/>
                  <a:ext cx="536255" cy="536255"/>
                </a:xfrm>
                <a:prstGeom prst="rect">
                  <a:avLst/>
                </a:prstGeom>
              </p:spPr>
            </p:pic>
          </p:grpSp>
          <p:grpSp>
            <p:nvGrpSpPr>
              <p:cNvPr id="1019" name="그룹 1019"/>
              <p:cNvGrpSpPr/>
              <p:nvPr/>
            </p:nvGrpSpPr>
            <p:grpSpPr>
              <a:xfrm>
                <a:off x="15729825" y="6277834"/>
                <a:ext cx="536255" cy="536255"/>
                <a:chOff x="15729825" y="6277834"/>
                <a:chExt cx="536255" cy="536255"/>
              </a:xfrm>
            </p:grpSpPr>
            <p:pic>
              <p:nvPicPr>
                <p:cNvPr id="55" name="Object 54"/>
                <p:cNvPicPr>
                  <a:picLocks noChangeAspect="1"/>
                </p:cNvPicPr>
                <p:nvPr/>
              </p:nvPicPr>
              <p:blipFill>
                <a:blip r:embed="rId8" cstate="print"/>
                <a:stretch>
                  <a:fillRect/>
                </a:stretch>
              </p:blipFill>
              <p:spPr>
                <a:xfrm>
                  <a:off x="15729825" y="6277834"/>
                  <a:ext cx="536255" cy="536255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020" name="그룹 1020"/>
            <p:cNvGrpSpPr/>
            <p:nvPr/>
          </p:nvGrpSpPr>
          <p:grpSpPr>
            <a:xfrm>
              <a:off x="16534651" y="5317834"/>
              <a:ext cx="536255" cy="1484826"/>
              <a:chOff x="16534651" y="5317834"/>
              <a:chExt cx="536255" cy="1484826"/>
            </a:xfrm>
          </p:grpSpPr>
          <p:grpSp>
            <p:nvGrpSpPr>
              <p:cNvPr id="1021" name="그룹 1021"/>
              <p:cNvGrpSpPr/>
              <p:nvPr/>
            </p:nvGrpSpPr>
            <p:grpSpPr>
              <a:xfrm>
                <a:off x="16534651" y="5317834"/>
                <a:ext cx="536255" cy="536255"/>
                <a:chOff x="16534651" y="5317834"/>
                <a:chExt cx="536255" cy="536255"/>
              </a:xfrm>
            </p:grpSpPr>
            <p:pic>
              <p:nvPicPr>
                <p:cNvPr id="60" name="Object 59"/>
                <p:cNvPicPr>
                  <a:picLocks noChangeAspect="1"/>
                </p:cNvPicPr>
                <p:nvPr/>
              </p:nvPicPr>
              <p:blipFill>
                <a:blip r:embed="rId8" cstate="print"/>
                <a:stretch>
                  <a:fillRect/>
                </a:stretch>
              </p:blipFill>
              <p:spPr>
                <a:xfrm>
                  <a:off x="16534651" y="5317834"/>
                  <a:ext cx="536255" cy="536255"/>
                </a:xfrm>
                <a:prstGeom prst="rect">
                  <a:avLst/>
                </a:prstGeom>
              </p:spPr>
            </p:pic>
          </p:grpSp>
          <p:grpSp>
            <p:nvGrpSpPr>
              <p:cNvPr id="1022" name="그룹 1022"/>
              <p:cNvGrpSpPr/>
              <p:nvPr/>
            </p:nvGrpSpPr>
            <p:grpSpPr>
              <a:xfrm>
                <a:off x="16534651" y="5792120"/>
                <a:ext cx="536255" cy="536255"/>
                <a:chOff x="16534651" y="5792120"/>
                <a:chExt cx="536255" cy="536255"/>
              </a:xfrm>
            </p:grpSpPr>
            <p:pic>
              <p:nvPicPr>
                <p:cNvPr id="63" name="Object 62"/>
                <p:cNvPicPr>
                  <a:picLocks noChangeAspect="1"/>
                </p:cNvPicPr>
                <p:nvPr/>
              </p:nvPicPr>
              <p:blipFill>
                <a:blip r:embed="rId8" cstate="print"/>
                <a:stretch>
                  <a:fillRect/>
                </a:stretch>
              </p:blipFill>
              <p:spPr>
                <a:xfrm>
                  <a:off x="16534651" y="5792120"/>
                  <a:ext cx="536255" cy="536255"/>
                </a:xfrm>
                <a:prstGeom prst="rect">
                  <a:avLst/>
                </a:prstGeom>
              </p:spPr>
            </p:pic>
          </p:grpSp>
          <p:grpSp>
            <p:nvGrpSpPr>
              <p:cNvPr id="1023" name="그룹 1023"/>
              <p:cNvGrpSpPr/>
              <p:nvPr/>
            </p:nvGrpSpPr>
            <p:grpSpPr>
              <a:xfrm>
                <a:off x="16534651" y="6266406"/>
                <a:ext cx="536255" cy="536255"/>
                <a:chOff x="16534651" y="6266406"/>
                <a:chExt cx="536255" cy="536255"/>
              </a:xfrm>
            </p:grpSpPr>
            <p:pic>
              <p:nvPicPr>
                <p:cNvPr id="66" name="Object 65"/>
                <p:cNvPicPr>
                  <a:picLocks noChangeAspect="1"/>
                </p:cNvPicPr>
                <p:nvPr/>
              </p:nvPicPr>
              <p:blipFill>
                <a:blip r:embed="rId8" cstate="print"/>
                <a:stretch>
                  <a:fillRect/>
                </a:stretch>
              </p:blipFill>
              <p:spPr>
                <a:xfrm>
                  <a:off x="16534651" y="6266406"/>
                  <a:ext cx="536255" cy="536255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70" name="Object 6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081873" y="1457646"/>
            <a:ext cx="5707596" cy="166200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322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3649458" y="-7310571"/>
            <a:ext cx="24014069" cy="24014069"/>
            <a:chOff x="-3649458" y="-7310571"/>
            <a:chExt cx="24014069" cy="2401406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3649458" y="-7310571"/>
              <a:ext cx="24014069" cy="24014069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3879833" y="-6177852"/>
            <a:ext cx="9865582" cy="22641418"/>
            <a:chOff x="3879833" y="-6177852"/>
            <a:chExt cx="9865582" cy="22641418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 rot="5400000">
              <a:off x="3879833" y="-6177852"/>
              <a:ext cx="9865582" cy="22641418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6057143" y="1514316"/>
            <a:ext cx="6171429" cy="493714"/>
            <a:chOff x="6057143" y="1514316"/>
            <a:chExt cx="6171429" cy="493714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10800000">
              <a:off x="6057143" y="1514316"/>
              <a:ext cx="6171429" cy="493714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6057143" y="3178597"/>
            <a:ext cx="6171429" cy="493714"/>
            <a:chOff x="6057143" y="3178597"/>
            <a:chExt cx="6171429" cy="493714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57143" y="3178597"/>
              <a:ext cx="6171429" cy="493714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1119324" y="21951"/>
            <a:ext cx="5408114" cy="1298630"/>
            <a:chOff x="11119324" y="21951"/>
            <a:chExt cx="5408114" cy="1298630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360000">
              <a:off x="11119324" y="21951"/>
              <a:ext cx="5408114" cy="1298630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5628874" y="5005809"/>
            <a:ext cx="3426216" cy="274097"/>
            <a:chOff x="15628874" y="5005809"/>
            <a:chExt cx="3426216" cy="274097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-16200000">
              <a:off x="15628874" y="5005809"/>
              <a:ext cx="3426216" cy="274097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-738123" y="5005809"/>
            <a:ext cx="3426216" cy="274097"/>
            <a:chOff x="-738123" y="5005809"/>
            <a:chExt cx="3426216" cy="274097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-5400000">
              <a:off x="-738123" y="5005809"/>
              <a:ext cx="3426216" cy="274097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4218207" y="4422360"/>
            <a:ext cx="4306989" cy="3865392"/>
            <a:chOff x="4218207" y="4422360"/>
            <a:chExt cx="4306989" cy="3865392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18207" y="4422360"/>
              <a:ext cx="4306989" cy="3865392"/>
            </a:xfrm>
            <a:prstGeom prst="rect">
              <a:avLst/>
            </a:prstGeom>
          </p:spPr>
        </p:pic>
      </p:grpSp>
      <p:pic>
        <p:nvPicPr>
          <p:cNvPr id="29" name="Object 2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509970" y="1652912"/>
            <a:ext cx="4907282" cy="2239758"/>
          </a:xfrm>
          <a:prstGeom prst="rect">
            <a:avLst/>
          </a:prstGeom>
        </p:spPr>
      </p:pic>
      <p:pic>
        <p:nvPicPr>
          <p:cNvPr id="30" name="Object 2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020353" y="4048515"/>
            <a:ext cx="3821217" cy="1253693"/>
          </a:xfrm>
          <a:prstGeom prst="rect">
            <a:avLst/>
          </a:prstGeom>
        </p:spPr>
      </p:pic>
      <p:grpSp>
        <p:nvGrpSpPr>
          <p:cNvPr id="1010" name="그룹 1010"/>
          <p:cNvGrpSpPr/>
          <p:nvPr/>
        </p:nvGrpSpPr>
        <p:grpSpPr>
          <a:xfrm>
            <a:off x="4041277" y="4208702"/>
            <a:ext cx="4662383" cy="4317889"/>
            <a:chOff x="4041277" y="4208702"/>
            <a:chExt cx="4662383" cy="4317889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041277" y="4208702"/>
              <a:ext cx="4662383" cy="4317889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2220808" y="2333935"/>
            <a:ext cx="3239684" cy="3239684"/>
            <a:chOff x="2220808" y="2333935"/>
            <a:chExt cx="3239684" cy="3239684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220808" y="2333935"/>
              <a:ext cx="3239684" cy="3239684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2958005" y="3074149"/>
            <a:ext cx="1789364" cy="1789364"/>
            <a:chOff x="2958005" y="3074149"/>
            <a:chExt cx="1789364" cy="1789364"/>
          </a:xfrm>
        </p:grpSpPr>
        <p:pic>
          <p:nvPicPr>
            <p:cNvPr id="38" name="Object 37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958005" y="3074149"/>
              <a:ext cx="1789364" cy="1789364"/>
            </a:xfrm>
            <a:prstGeom prst="rect">
              <a:avLst/>
            </a:prstGeom>
          </p:spPr>
        </p:pic>
      </p:grpSp>
      <p:pic>
        <p:nvPicPr>
          <p:cNvPr id="40" name="Object 39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287472" y="3052691"/>
            <a:ext cx="2969025" cy="2038539"/>
          </a:xfrm>
          <a:prstGeom prst="rect">
            <a:avLst/>
          </a:prstGeom>
        </p:spPr>
      </p:pic>
      <p:pic>
        <p:nvPicPr>
          <p:cNvPr id="41" name="Object 40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020353" y="4982667"/>
            <a:ext cx="3821217" cy="1253693"/>
          </a:xfrm>
          <a:prstGeom prst="rect">
            <a:avLst/>
          </a:prstGeom>
        </p:spPr>
      </p:pic>
      <p:pic>
        <p:nvPicPr>
          <p:cNvPr id="42" name="Object 41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9029877" y="5863572"/>
            <a:ext cx="3371693" cy="1253693"/>
          </a:xfrm>
          <a:prstGeom prst="rect">
            <a:avLst/>
          </a:prstGeom>
        </p:spPr>
      </p:pic>
      <p:pic>
        <p:nvPicPr>
          <p:cNvPr id="43" name="Object 42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9020353" y="6743305"/>
            <a:ext cx="4001179" cy="1253693"/>
          </a:xfrm>
          <a:prstGeom prst="rect">
            <a:avLst/>
          </a:prstGeom>
        </p:spPr>
      </p:pic>
      <p:pic>
        <p:nvPicPr>
          <p:cNvPr id="44" name="Object 43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9029877" y="7581134"/>
            <a:ext cx="6543645" cy="125369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261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2394286" y="-7493428"/>
            <a:ext cx="24014069" cy="24014069"/>
            <a:chOff x="-2394286" y="-7493428"/>
            <a:chExt cx="24014069" cy="2401406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2394286" y="-7493428"/>
              <a:ext cx="24014069" cy="24014069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-197420" y="-283629"/>
            <a:ext cx="18716711" cy="10836288"/>
            <a:chOff x="-197420" y="-283629"/>
            <a:chExt cx="18716711" cy="10836288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197420" y="-283629"/>
              <a:ext cx="18716711" cy="10836288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3428" y="-68002"/>
            <a:ext cx="4076681" cy="2247252"/>
          </a:xfrm>
          <a:prstGeom prst="rect">
            <a:avLst/>
          </a:prstGeom>
        </p:spPr>
      </p:pic>
      <p:pic>
        <p:nvPicPr>
          <p:cNvPr id="12" name="Object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22894" y="107564"/>
            <a:ext cx="3650024" cy="1301805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680003" y="1092771"/>
            <a:ext cx="16799997" cy="8609024"/>
            <a:chOff x="680003" y="1092771"/>
            <a:chExt cx="16799997" cy="8609024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0003" y="1092771"/>
              <a:ext cx="16799997" cy="8609024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491971" y="2602749"/>
            <a:ext cx="6171429" cy="5863354"/>
            <a:chOff x="1491971" y="2602749"/>
            <a:chExt cx="6171429" cy="586335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91971" y="2602749"/>
              <a:ext cx="6171429" cy="5863354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9662153" y="2266441"/>
            <a:ext cx="6171429" cy="6171429"/>
            <a:chOff x="9662153" y="2266441"/>
            <a:chExt cx="6171429" cy="6171429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-2820000">
              <a:off x="9662153" y="2266441"/>
              <a:ext cx="6171429" cy="6171429"/>
            </a:xfrm>
            <a:prstGeom prst="rect">
              <a:avLst/>
            </a:prstGeom>
          </p:spPr>
        </p:pic>
      </p:grpSp>
      <p:pic>
        <p:nvPicPr>
          <p:cNvPr id="22" name="Object 2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636439" y="7663977"/>
            <a:ext cx="6166011" cy="1705220"/>
          </a:xfrm>
          <a:prstGeom prst="rect">
            <a:avLst/>
          </a:prstGeom>
        </p:spPr>
      </p:pic>
      <p:pic>
        <p:nvPicPr>
          <p:cNvPr id="23" name="Object 2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198957" y="1199623"/>
            <a:ext cx="4233297" cy="1134839"/>
          </a:xfrm>
          <a:prstGeom prst="rect">
            <a:avLst/>
          </a:prstGeom>
        </p:spPr>
      </p:pic>
      <p:pic>
        <p:nvPicPr>
          <p:cNvPr id="24" name="Object 2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412589" y="1133437"/>
            <a:ext cx="3053833" cy="130180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261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9966701" y="-7310571"/>
            <a:ext cx="24014069" cy="24014069"/>
            <a:chOff x="-9966701" y="-7310571"/>
            <a:chExt cx="24014069" cy="2401406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9966701" y="-7310571"/>
              <a:ext cx="24014069" cy="24014069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-197420" y="-283629"/>
            <a:ext cx="18716711" cy="10836288"/>
            <a:chOff x="-197420" y="-283629"/>
            <a:chExt cx="18716711" cy="10836288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197420" y="-283629"/>
              <a:ext cx="18716711" cy="10836288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3428" y="-68002"/>
            <a:ext cx="4076681" cy="2247252"/>
          </a:xfrm>
          <a:prstGeom prst="rect">
            <a:avLst/>
          </a:prstGeom>
        </p:spPr>
      </p:pic>
      <p:pic>
        <p:nvPicPr>
          <p:cNvPr id="12" name="Object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22894" y="107564"/>
            <a:ext cx="3650024" cy="1301805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680003" y="1092771"/>
            <a:ext cx="16799997" cy="8609024"/>
            <a:chOff x="680003" y="1092771"/>
            <a:chExt cx="16799997" cy="8609024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0003" y="1092771"/>
              <a:ext cx="16799997" cy="8609024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0001654" y="2349981"/>
            <a:ext cx="6171429" cy="5863354"/>
            <a:chOff x="10001654" y="2349981"/>
            <a:chExt cx="6171429" cy="586335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001654" y="2349981"/>
              <a:ext cx="6171429" cy="5863354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2025095" y="2781639"/>
            <a:ext cx="5409746" cy="5142170"/>
            <a:chOff x="2025095" y="2781639"/>
            <a:chExt cx="5409746" cy="5142170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25095" y="2781639"/>
              <a:ext cx="5409746" cy="5142170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2019675" y="3988129"/>
            <a:ext cx="5446211" cy="35714"/>
            <a:chOff x="2019675" y="3988129"/>
            <a:chExt cx="5446211" cy="35714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019675" y="3988129"/>
              <a:ext cx="5446211" cy="35714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2006863" y="5281658"/>
            <a:ext cx="5446211" cy="35714"/>
            <a:chOff x="2006863" y="5281658"/>
            <a:chExt cx="5446211" cy="35714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006863" y="5281658"/>
              <a:ext cx="5446211" cy="35714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006863" y="6616331"/>
            <a:ext cx="5446211" cy="35714"/>
            <a:chOff x="2006863" y="6616331"/>
            <a:chExt cx="5446211" cy="3571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006863" y="6616331"/>
              <a:ext cx="5446211" cy="35714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7859423" y="4837283"/>
            <a:ext cx="1729524" cy="1729524"/>
            <a:chOff x="7859423" y="4837283"/>
            <a:chExt cx="1729524" cy="1729524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 rot="5400000">
              <a:off x="7859423" y="4837283"/>
              <a:ext cx="1729524" cy="172952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4427652" y="3283656"/>
            <a:ext cx="1199069" cy="1559039"/>
            <a:chOff x="4427652" y="3283656"/>
            <a:chExt cx="1199069" cy="1559039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 rot="-9720000">
              <a:off x="4427652" y="3283656"/>
              <a:ext cx="1199069" cy="1559039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4513962" y="5833921"/>
            <a:ext cx="1199069" cy="1559039"/>
            <a:chOff x="4513962" y="5833921"/>
            <a:chExt cx="1199069" cy="1559039"/>
          </a:xfrm>
        </p:grpSpPr>
        <p:pic>
          <p:nvPicPr>
            <p:cNvPr id="38" name="Object 37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 rot="9720000">
              <a:off x="4513962" y="5833921"/>
              <a:ext cx="1199069" cy="1559039"/>
            </a:xfrm>
            <a:prstGeom prst="rect">
              <a:avLst/>
            </a:prstGeom>
          </p:spPr>
        </p:pic>
      </p:grpSp>
      <p:pic>
        <p:nvPicPr>
          <p:cNvPr id="40" name="Object 39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809633" y="1344109"/>
            <a:ext cx="3405135" cy="1053316"/>
          </a:xfrm>
          <a:prstGeom prst="rect">
            <a:avLst/>
          </a:prstGeom>
        </p:spPr>
      </p:pic>
      <p:pic>
        <p:nvPicPr>
          <p:cNvPr id="41" name="Object 40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412355" y="8279907"/>
            <a:ext cx="8372783" cy="124910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261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9966701" y="-7310571"/>
            <a:ext cx="24014069" cy="24014069"/>
            <a:chOff x="-9966701" y="-7310571"/>
            <a:chExt cx="24014069" cy="2401406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9966701" y="-7310571"/>
              <a:ext cx="24014069" cy="24014069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-197420" y="-283629"/>
            <a:ext cx="18716711" cy="10836288"/>
            <a:chOff x="-197420" y="-283629"/>
            <a:chExt cx="18716711" cy="10836288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197420" y="-283629"/>
              <a:ext cx="18716711" cy="10836288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3428" y="-68002"/>
            <a:ext cx="4076681" cy="2247252"/>
          </a:xfrm>
          <a:prstGeom prst="rect">
            <a:avLst/>
          </a:prstGeom>
        </p:spPr>
      </p:pic>
      <p:pic>
        <p:nvPicPr>
          <p:cNvPr id="12" name="Object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22894" y="107564"/>
            <a:ext cx="3650024" cy="1301805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680003" y="1092771"/>
            <a:ext cx="16799997" cy="8609024"/>
            <a:chOff x="680003" y="1092771"/>
            <a:chExt cx="16799997" cy="8609024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0003" y="1092771"/>
              <a:ext cx="16799997" cy="8609024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0001654" y="2349981"/>
            <a:ext cx="6171429" cy="5863354"/>
            <a:chOff x="10001654" y="2349981"/>
            <a:chExt cx="6171429" cy="586335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001654" y="2349981"/>
              <a:ext cx="6171429" cy="5863354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2025095" y="2781639"/>
            <a:ext cx="5409746" cy="5142170"/>
            <a:chOff x="2025095" y="2781639"/>
            <a:chExt cx="5409746" cy="5142170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25095" y="2781639"/>
              <a:ext cx="5409746" cy="5142170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2019675" y="3988129"/>
            <a:ext cx="5446211" cy="35714"/>
            <a:chOff x="2019675" y="3988129"/>
            <a:chExt cx="5446211" cy="35714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019675" y="3988129"/>
              <a:ext cx="5446211" cy="35714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2006863" y="5281658"/>
            <a:ext cx="5446211" cy="35714"/>
            <a:chOff x="2006863" y="5281658"/>
            <a:chExt cx="5446211" cy="35714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006863" y="5281658"/>
              <a:ext cx="5446211" cy="35714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006863" y="6616331"/>
            <a:ext cx="5446211" cy="35714"/>
            <a:chOff x="2006863" y="6616331"/>
            <a:chExt cx="5446211" cy="3571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006863" y="6616331"/>
              <a:ext cx="5446211" cy="35714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7859423" y="4837283"/>
            <a:ext cx="1729524" cy="1729524"/>
            <a:chOff x="7859423" y="4837283"/>
            <a:chExt cx="1729524" cy="1729524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 rot="5400000">
              <a:off x="7859423" y="4837283"/>
              <a:ext cx="1729524" cy="172952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6344660" y="3043383"/>
            <a:ext cx="683177" cy="888272"/>
            <a:chOff x="6344660" y="3043383"/>
            <a:chExt cx="683177" cy="888272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 rot="-9840000">
              <a:off x="6344660" y="3043383"/>
              <a:ext cx="683177" cy="888272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809634" y="7281190"/>
            <a:ext cx="1714066" cy="35714"/>
            <a:chOff x="1809634" y="7281190"/>
            <a:chExt cx="1714066" cy="35714"/>
          </a:xfrm>
        </p:grpSpPr>
        <p:pic>
          <p:nvPicPr>
            <p:cNvPr id="38" name="Object 37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 rot="2820000">
              <a:off x="1809634" y="7281190"/>
              <a:ext cx="1714066" cy="35714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5978124" y="3400768"/>
            <a:ext cx="1714066" cy="35714"/>
            <a:chOff x="5978124" y="3400768"/>
            <a:chExt cx="1714066" cy="35714"/>
          </a:xfrm>
        </p:grpSpPr>
        <p:pic>
          <p:nvPicPr>
            <p:cNvPr id="41" name="Object 40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 rot="2820000">
              <a:off x="5978124" y="3400768"/>
              <a:ext cx="1714066" cy="35714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2409135" y="6741087"/>
            <a:ext cx="683177" cy="888272"/>
            <a:chOff x="2409135" y="6741087"/>
            <a:chExt cx="683177" cy="888272"/>
          </a:xfrm>
        </p:grpSpPr>
        <p:pic>
          <p:nvPicPr>
            <p:cNvPr id="44" name="Object 43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 rot="1140000">
              <a:off x="2409135" y="6741087"/>
              <a:ext cx="683177" cy="888272"/>
            </a:xfrm>
            <a:prstGeom prst="rect">
              <a:avLst/>
            </a:prstGeom>
          </p:spPr>
        </p:pic>
      </p:grpSp>
      <p:pic>
        <p:nvPicPr>
          <p:cNvPr id="46" name="Object 45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4243854" y="8333659"/>
            <a:ext cx="10268269" cy="1301173"/>
          </a:xfrm>
          <a:prstGeom prst="rect">
            <a:avLst/>
          </a:prstGeom>
        </p:spPr>
      </p:pic>
      <p:pic>
        <p:nvPicPr>
          <p:cNvPr id="47" name="Object 46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198957" y="1199623"/>
            <a:ext cx="4233297" cy="1134839"/>
          </a:xfrm>
          <a:prstGeom prst="rect">
            <a:avLst/>
          </a:prstGeom>
        </p:spPr>
      </p:pic>
      <p:pic>
        <p:nvPicPr>
          <p:cNvPr id="48" name="Object 47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412589" y="1133437"/>
            <a:ext cx="3053833" cy="130180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261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97420" y="-283629"/>
            <a:ext cx="18716711" cy="10836288"/>
            <a:chOff x="-197420" y="-283629"/>
            <a:chExt cx="18716711" cy="1083628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197420" y="-283629"/>
              <a:ext cx="18716711" cy="10836288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3428" y="-68002"/>
            <a:ext cx="4076681" cy="2247252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22894" y="107564"/>
            <a:ext cx="3650024" cy="1301805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680003" y="1092771"/>
            <a:ext cx="16799997" cy="8609024"/>
            <a:chOff x="680003" y="1092771"/>
            <a:chExt cx="16799997" cy="8609024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0003" y="1092771"/>
              <a:ext cx="16799997" cy="8609024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7859423" y="4837283"/>
            <a:ext cx="1729524" cy="1729524"/>
            <a:chOff x="7859423" y="4837283"/>
            <a:chExt cx="1729524" cy="1729524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5400000">
              <a:off x="7859423" y="4837283"/>
              <a:ext cx="1729524" cy="1729524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0001654" y="2349981"/>
            <a:ext cx="6171429" cy="5863354"/>
            <a:chOff x="10001654" y="2349981"/>
            <a:chExt cx="6171429" cy="586335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001654" y="2349981"/>
              <a:ext cx="6171429" cy="5863354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321633" y="2349981"/>
            <a:ext cx="6171429" cy="5863354"/>
            <a:chOff x="1321633" y="2349981"/>
            <a:chExt cx="6171429" cy="5863354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21633" y="2349981"/>
              <a:ext cx="6171429" cy="586335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2533031" y="5484297"/>
            <a:ext cx="683177" cy="888272"/>
            <a:chOff x="2533031" y="5484297"/>
            <a:chExt cx="683177" cy="888272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-4260000">
              <a:off x="2533031" y="5484297"/>
              <a:ext cx="683177" cy="888272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4398477" y="4278303"/>
            <a:ext cx="683177" cy="888272"/>
            <a:chOff x="14398477" y="4278303"/>
            <a:chExt cx="683177" cy="888272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-8760000">
              <a:off x="14398477" y="4278303"/>
              <a:ext cx="683177" cy="888272"/>
            </a:xfrm>
            <a:prstGeom prst="rect">
              <a:avLst/>
            </a:prstGeom>
          </p:spPr>
        </p:pic>
      </p:grpSp>
      <p:pic>
        <p:nvPicPr>
          <p:cNvPr id="28" name="Object 27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243850" y="8333659"/>
            <a:ext cx="8883992" cy="1301173"/>
          </a:xfrm>
          <a:prstGeom prst="rect">
            <a:avLst/>
          </a:prstGeom>
        </p:spPr>
      </p:pic>
      <p:pic>
        <p:nvPicPr>
          <p:cNvPr id="29" name="Object 28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198957" y="1199623"/>
            <a:ext cx="4233297" cy="1134839"/>
          </a:xfrm>
          <a:prstGeom prst="rect">
            <a:avLst/>
          </a:prstGeom>
        </p:spPr>
      </p:pic>
      <p:pic>
        <p:nvPicPr>
          <p:cNvPr id="30" name="Object 29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412589" y="1133437"/>
            <a:ext cx="3053833" cy="130180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solidFill>
          <a:srgbClr val="261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97420" y="-283629"/>
            <a:ext cx="18716711" cy="10836288"/>
            <a:chOff x="-197420" y="-283629"/>
            <a:chExt cx="18716711" cy="1083628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197420" y="-283629"/>
              <a:ext cx="18716711" cy="10836288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3428" y="-68002"/>
            <a:ext cx="4076681" cy="2247252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22894" y="107564"/>
            <a:ext cx="3650024" cy="1301805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680003" y="1092771"/>
            <a:ext cx="16799997" cy="8609024"/>
            <a:chOff x="680003" y="1092771"/>
            <a:chExt cx="16799997" cy="8609024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0003" y="1092771"/>
              <a:ext cx="16799997" cy="8609024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7859423" y="4837283"/>
            <a:ext cx="1729524" cy="1729524"/>
            <a:chOff x="7859423" y="4837283"/>
            <a:chExt cx="1729524" cy="1729524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5400000">
              <a:off x="7859423" y="4837283"/>
              <a:ext cx="1729524" cy="1729524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0001654" y="2349981"/>
            <a:ext cx="6171429" cy="5863354"/>
            <a:chOff x="10001654" y="2349981"/>
            <a:chExt cx="6171429" cy="586335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001654" y="2349981"/>
              <a:ext cx="6171429" cy="5863354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153352" y="3557985"/>
            <a:ext cx="6706070" cy="3447345"/>
            <a:chOff x="1153352" y="3557985"/>
            <a:chExt cx="6706070" cy="3447345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53352" y="3557985"/>
              <a:ext cx="6706070" cy="3447345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3797718" y="5298142"/>
            <a:ext cx="4735713" cy="35714"/>
            <a:chOff x="3797718" y="5298142"/>
            <a:chExt cx="4735713" cy="35714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-2760000">
              <a:off x="3797718" y="5298142"/>
              <a:ext cx="4735713" cy="35714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153352" y="5266667"/>
            <a:ext cx="6707161" cy="35714"/>
            <a:chOff x="1153352" y="5266667"/>
            <a:chExt cx="6707161" cy="35714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53352" y="5266667"/>
              <a:ext cx="6707161" cy="35714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2782715" y="5263801"/>
            <a:ext cx="3447345" cy="35714"/>
            <a:chOff x="2782715" y="5263801"/>
            <a:chExt cx="3447345" cy="3571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 rot="-5400000">
              <a:off x="2782715" y="5263801"/>
              <a:ext cx="3447345" cy="35714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4319486" y="3352756"/>
            <a:ext cx="395574" cy="410943"/>
            <a:chOff x="4319486" y="3352756"/>
            <a:chExt cx="395574" cy="410943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319486" y="3352756"/>
              <a:ext cx="395574" cy="410943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7625753" y="6752240"/>
            <a:ext cx="395574" cy="410943"/>
            <a:chOff x="7625753" y="6752240"/>
            <a:chExt cx="395574" cy="410943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625753" y="6752240"/>
              <a:ext cx="395574" cy="410943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5236484" y="3349979"/>
            <a:ext cx="1975592" cy="3381031"/>
            <a:chOff x="5236484" y="3349979"/>
            <a:chExt cx="1975592" cy="3381031"/>
          </a:xfrm>
        </p:grpSpPr>
        <p:pic>
          <p:nvPicPr>
            <p:cNvPr id="38" name="Object 37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 rot="-3600000">
              <a:off x="5236484" y="3349979"/>
              <a:ext cx="1975592" cy="3381031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491524" y="5263801"/>
            <a:ext cx="4735713" cy="35714"/>
            <a:chOff x="491524" y="5263801"/>
            <a:chExt cx="4735713" cy="35714"/>
          </a:xfrm>
        </p:grpSpPr>
        <p:pic>
          <p:nvPicPr>
            <p:cNvPr id="41" name="Object 40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-2760000">
              <a:off x="491524" y="5263801"/>
              <a:ext cx="4735713" cy="35714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4298225" y="6765573"/>
            <a:ext cx="395574" cy="410943"/>
            <a:chOff x="4298225" y="6765573"/>
            <a:chExt cx="395574" cy="410943"/>
          </a:xfrm>
        </p:grpSpPr>
        <p:pic>
          <p:nvPicPr>
            <p:cNvPr id="44" name="Object 43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298225" y="6765573"/>
              <a:ext cx="395574" cy="410943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989667" y="3408682"/>
            <a:ext cx="395574" cy="410943"/>
            <a:chOff x="989667" y="3408682"/>
            <a:chExt cx="395574" cy="410943"/>
          </a:xfrm>
        </p:grpSpPr>
        <p:pic>
          <p:nvPicPr>
            <p:cNvPr id="47" name="Object 46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89667" y="3408682"/>
              <a:ext cx="395574" cy="410943"/>
            </a:xfrm>
            <a:prstGeom prst="rect">
              <a:avLst/>
            </a:prstGeom>
          </p:spPr>
        </p:pic>
      </p:grpSp>
      <p:grpSp>
        <p:nvGrpSpPr>
          <p:cNvPr id="1016" name="그룹 1016"/>
          <p:cNvGrpSpPr/>
          <p:nvPr/>
        </p:nvGrpSpPr>
        <p:grpSpPr>
          <a:xfrm>
            <a:off x="1789811" y="3765669"/>
            <a:ext cx="1975592" cy="3381031"/>
            <a:chOff x="1789811" y="3765669"/>
            <a:chExt cx="1975592" cy="3381031"/>
          </a:xfrm>
        </p:grpSpPr>
        <p:pic>
          <p:nvPicPr>
            <p:cNvPr id="50" name="Object 49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 rot="-4080000">
              <a:off x="1789811" y="3765669"/>
              <a:ext cx="1975592" cy="3381031"/>
            </a:xfrm>
            <a:prstGeom prst="rect">
              <a:avLst/>
            </a:prstGeom>
          </p:spPr>
        </p:pic>
      </p:grpSp>
      <p:grpSp>
        <p:nvGrpSpPr>
          <p:cNvPr id="1017" name="그룹 1017"/>
          <p:cNvGrpSpPr/>
          <p:nvPr/>
        </p:nvGrpSpPr>
        <p:grpSpPr>
          <a:xfrm>
            <a:off x="11933581" y="5993571"/>
            <a:ext cx="3881409" cy="35714"/>
            <a:chOff x="11933581" y="5993571"/>
            <a:chExt cx="3881409" cy="35714"/>
          </a:xfrm>
        </p:grpSpPr>
        <p:pic>
          <p:nvPicPr>
            <p:cNvPr id="53" name="Object 52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 rot="-1920000">
              <a:off x="11933581" y="5993571"/>
              <a:ext cx="3881409" cy="35714"/>
            </a:xfrm>
            <a:prstGeom prst="rect">
              <a:avLst/>
            </a:prstGeom>
          </p:spPr>
        </p:pic>
      </p:grpSp>
      <p:grpSp>
        <p:nvGrpSpPr>
          <p:cNvPr id="1018" name="그룹 1018"/>
          <p:cNvGrpSpPr/>
          <p:nvPr/>
        </p:nvGrpSpPr>
        <p:grpSpPr>
          <a:xfrm>
            <a:off x="13413053" y="4486805"/>
            <a:ext cx="1548182" cy="2815762"/>
            <a:chOff x="13413053" y="4486805"/>
            <a:chExt cx="1548182" cy="2815762"/>
          </a:xfrm>
        </p:grpSpPr>
        <p:pic>
          <p:nvPicPr>
            <p:cNvPr id="56" name="Object 55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 rot="-3660000">
              <a:off x="13413053" y="4486805"/>
              <a:ext cx="1548182" cy="2815762"/>
            </a:xfrm>
            <a:prstGeom prst="rect">
              <a:avLst/>
            </a:prstGeom>
          </p:spPr>
        </p:pic>
      </p:grpSp>
      <p:grpSp>
        <p:nvGrpSpPr>
          <p:cNvPr id="1019" name="그룹 1019"/>
          <p:cNvGrpSpPr/>
          <p:nvPr/>
        </p:nvGrpSpPr>
        <p:grpSpPr>
          <a:xfrm>
            <a:off x="12593145" y="4289072"/>
            <a:ext cx="395574" cy="410943"/>
            <a:chOff x="12593145" y="4289072"/>
            <a:chExt cx="395574" cy="410943"/>
          </a:xfrm>
        </p:grpSpPr>
        <p:pic>
          <p:nvPicPr>
            <p:cNvPr id="59" name="Object 58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593145" y="4289072"/>
              <a:ext cx="395574" cy="410943"/>
            </a:xfrm>
            <a:prstGeom prst="rect">
              <a:avLst/>
            </a:prstGeom>
          </p:spPr>
        </p:pic>
      </p:grpSp>
      <p:grpSp>
        <p:nvGrpSpPr>
          <p:cNvPr id="1020" name="그룹 1020"/>
          <p:cNvGrpSpPr/>
          <p:nvPr/>
        </p:nvGrpSpPr>
        <p:grpSpPr>
          <a:xfrm>
            <a:off x="14951033" y="7368556"/>
            <a:ext cx="395574" cy="410943"/>
            <a:chOff x="14951033" y="7368556"/>
            <a:chExt cx="395574" cy="410943"/>
          </a:xfrm>
        </p:grpSpPr>
        <p:pic>
          <p:nvPicPr>
            <p:cNvPr id="62" name="Object 61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951033" y="7368556"/>
              <a:ext cx="395574" cy="410943"/>
            </a:xfrm>
            <a:prstGeom prst="rect">
              <a:avLst/>
            </a:prstGeom>
          </p:spPr>
        </p:pic>
      </p:grpSp>
      <p:pic>
        <p:nvPicPr>
          <p:cNvPr id="64" name="Object 63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4262897" y="8356097"/>
            <a:ext cx="9164211" cy="1249107"/>
          </a:xfrm>
          <a:prstGeom prst="rect">
            <a:avLst/>
          </a:prstGeom>
        </p:spPr>
      </p:pic>
      <p:pic>
        <p:nvPicPr>
          <p:cNvPr id="65" name="Object 64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4198957" y="1199623"/>
            <a:ext cx="4233297" cy="1134839"/>
          </a:xfrm>
          <a:prstGeom prst="rect">
            <a:avLst/>
          </a:prstGeom>
        </p:spPr>
      </p:pic>
      <p:pic>
        <p:nvPicPr>
          <p:cNvPr id="66" name="Object 65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1412589" y="1133437"/>
            <a:ext cx="3053833" cy="130180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solidFill>
          <a:srgbClr val="261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97420" y="-283629"/>
            <a:ext cx="18716711" cy="10836288"/>
            <a:chOff x="-197420" y="-283629"/>
            <a:chExt cx="18716711" cy="1083628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197420" y="-283629"/>
              <a:ext cx="18716711" cy="10836288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3428" y="-68002"/>
            <a:ext cx="4076681" cy="2247252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22894" y="107564"/>
            <a:ext cx="3650024" cy="1301805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680003" y="1092771"/>
            <a:ext cx="16799997" cy="8609024"/>
            <a:chOff x="680003" y="1092771"/>
            <a:chExt cx="16799997" cy="8609024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0003" y="1092771"/>
              <a:ext cx="16799997" cy="8609024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7859423" y="4837283"/>
            <a:ext cx="1729524" cy="1729524"/>
            <a:chOff x="7859423" y="4837283"/>
            <a:chExt cx="1729524" cy="1729524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5400000">
              <a:off x="7859423" y="4837283"/>
              <a:ext cx="1729524" cy="1729524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0001654" y="2349981"/>
            <a:ext cx="6171429" cy="5863354"/>
            <a:chOff x="10001654" y="2349981"/>
            <a:chExt cx="6171429" cy="586335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001654" y="2349981"/>
              <a:ext cx="6171429" cy="5863354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321633" y="2349981"/>
            <a:ext cx="6171429" cy="5863354"/>
            <a:chOff x="1321633" y="2349981"/>
            <a:chExt cx="6171429" cy="5863354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21633" y="2349981"/>
              <a:ext cx="6171429" cy="586335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4879753" y="4446842"/>
            <a:ext cx="1077850" cy="1669632"/>
            <a:chOff x="4879753" y="4446842"/>
            <a:chExt cx="1077850" cy="1669632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-5220000">
              <a:off x="4879753" y="4446842"/>
              <a:ext cx="1077850" cy="1669632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973999" y="5427842"/>
            <a:ext cx="1077850" cy="1669632"/>
            <a:chOff x="1973999" y="5427842"/>
            <a:chExt cx="1077850" cy="1669632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-13680000">
              <a:off x="1973999" y="5427842"/>
              <a:ext cx="1077850" cy="1669632"/>
            </a:xfrm>
            <a:prstGeom prst="rect">
              <a:avLst/>
            </a:prstGeom>
          </p:spPr>
        </p:pic>
      </p:grpSp>
      <p:pic>
        <p:nvPicPr>
          <p:cNvPr id="28" name="Object 27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513250" y="8455564"/>
            <a:ext cx="6540173" cy="1301173"/>
          </a:xfrm>
          <a:prstGeom prst="rect">
            <a:avLst/>
          </a:prstGeom>
        </p:spPr>
      </p:pic>
      <p:pic>
        <p:nvPicPr>
          <p:cNvPr id="29" name="Object 28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779790" y="3833377"/>
            <a:ext cx="1569656" cy="2562266"/>
          </a:xfrm>
          <a:prstGeom prst="rect">
            <a:avLst/>
          </a:prstGeom>
        </p:spPr>
      </p:pic>
      <p:pic>
        <p:nvPicPr>
          <p:cNvPr id="30" name="Object 29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370555" y="4764803"/>
            <a:ext cx="1819446" cy="2590837"/>
          </a:xfrm>
          <a:prstGeom prst="rect">
            <a:avLst/>
          </a:prstGeom>
        </p:spPr>
      </p:pic>
      <p:pic>
        <p:nvPicPr>
          <p:cNvPr id="31" name="Object 30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198957" y="1199623"/>
            <a:ext cx="4233297" cy="1134839"/>
          </a:xfrm>
          <a:prstGeom prst="rect">
            <a:avLst/>
          </a:prstGeom>
        </p:spPr>
      </p:pic>
      <p:pic>
        <p:nvPicPr>
          <p:cNvPr id="32" name="Object 31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412589" y="1133437"/>
            <a:ext cx="3053833" cy="130180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solidFill>
          <a:srgbClr val="261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97420" y="-283629"/>
            <a:ext cx="18716711" cy="10836288"/>
            <a:chOff x="-197420" y="-283629"/>
            <a:chExt cx="18716711" cy="1083628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197420" y="-283629"/>
              <a:ext cx="18716711" cy="10836288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3428" y="-68002"/>
            <a:ext cx="4076681" cy="2247252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22894" y="107564"/>
            <a:ext cx="3650024" cy="1301805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680003" y="1092771"/>
            <a:ext cx="16799997" cy="8609024"/>
            <a:chOff x="680003" y="1092771"/>
            <a:chExt cx="16799997" cy="8609024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0003" y="1092771"/>
              <a:ext cx="16799997" cy="8609024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7859423" y="4837283"/>
            <a:ext cx="1729524" cy="1729524"/>
            <a:chOff x="7859423" y="4837283"/>
            <a:chExt cx="1729524" cy="1729524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5400000">
              <a:off x="7859423" y="4837283"/>
              <a:ext cx="1729524" cy="1729524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0001654" y="2349981"/>
            <a:ext cx="6171429" cy="5863354"/>
            <a:chOff x="10001654" y="2349981"/>
            <a:chExt cx="6171429" cy="586335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001654" y="2349981"/>
              <a:ext cx="6171429" cy="5863354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321633" y="2349981"/>
            <a:ext cx="6171429" cy="5863354"/>
            <a:chOff x="1321633" y="2349981"/>
            <a:chExt cx="6171429" cy="5863354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21633" y="2349981"/>
              <a:ext cx="6171429" cy="586335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2751601" y="4584048"/>
            <a:ext cx="1856798" cy="35714"/>
            <a:chOff x="2751601" y="4584048"/>
            <a:chExt cx="1856798" cy="35714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-1380000">
              <a:off x="2751601" y="4584048"/>
              <a:ext cx="1856798" cy="35714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3123146" y="4098970"/>
            <a:ext cx="753643" cy="1289786"/>
            <a:chOff x="3123146" y="4098970"/>
            <a:chExt cx="753643" cy="1289786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-4080000">
              <a:off x="3123146" y="4098970"/>
              <a:ext cx="753643" cy="1289786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3541091" y="6369443"/>
            <a:ext cx="1992951" cy="35714"/>
            <a:chOff x="3541091" y="6369443"/>
            <a:chExt cx="1992951" cy="3571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 rot="-1200000">
              <a:off x="3541091" y="6369443"/>
              <a:ext cx="1992951" cy="35714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4345448" y="5666217"/>
            <a:ext cx="753643" cy="1289786"/>
            <a:chOff x="4345448" y="5666217"/>
            <a:chExt cx="753643" cy="1289786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9120000">
              <a:off x="4345448" y="5666217"/>
              <a:ext cx="753643" cy="1289786"/>
            </a:xfrm>
            <a:prstGeom prst="rect">
              <a:avLst/>
            </a:prstGeom>
          </p:spPr>
        </p:pic>
      </p:grpSp>
      <p:pic>
        <p:nvPicPr>
          <p:cNvPr id="34" name="Object 33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243850" y="8333659"/>
            <a:ext cx="7861602" cy="1301173"/>
          </a:xfrm>
          <a:prstGeom prst="rect">
            <a:avLst/>
          </a:prstGeom>
        </p:spPr>
      </p:pic>
      <p:pic>
        <p:nvPicPr>
          <p:cNvPr id="35" name="Object 34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198957" y="1199623"/>
            <a:ext cx="4233297" cy="1134839"/>
          </a:xfrm>
          <a:prstGeom prst="rect">
            <a:avLst/>
          </a:prstGeom>
        </p:spPr>
      </p:pic>
      <p:pic>
        <p:nvPicPr>
          <p:cNvPr id="36" name="Object 35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412589" y="1133437"/>
            <a:ext cx="3053833" cy="130180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solidFill>
          <a:srgbClr val="261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97420" y="-283629"/>
            <a:ext cx="18716711" cy="10836288"/>
            <a:chOff x="-197420" y="-283629"/>
            <a:chExt cx="18716711" cy="1083628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197420" y="-283629"/>
              <a:ext cx="18716711" cy="10836288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3428" y="-68002"/>
            <a:ext cx="4076681" cy="2247252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22894" y="107564"/>
            <a:ext cx="3650024" cy="1301805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680003" y="1092771"/>
            <a:ext cx="16799997" cy="8609024"/>
            <a:chOff x="680003" y="1092771"/>
            <a:chExt cx="16799997" cy="8609024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0003" y="1092771"/>
              <a:ext cx="16799997" cy="8609024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7859423" y="4837283"/>
            <a:ext cx="1729524" cy="1729524"/>
            <a:chOff x="7859423" y="4837283"/>
            <a:chExt cx="1729524" cy="1729524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5400000">
              <a:off x="7859423" y="4837283"/>
              <a:ext cx="1729524" cy="1729524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0001654" y="2349981"/>
            <a:ext cx="6171429" cy="5863354"/>
            <a:chOff x="10001654" y="2349981"/>
            <a:chExt cx="6171429" cy="586335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001654" y="2349981"/>
              <a:ext cx="6171429" cy="5863354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321633" y="2349981"/>
            <a:ext cx="6171429" cy="5863354"/>
            <a:chOff x="1321633" y="2349981"/>
            <a:chExt cx="6171429" cy="5863354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21633" y="2349981"/>
              <a:ext cx="6171429" cy="5863354"/>
            </a:xfrm>
            <a:prstGeom prst="rect">
              <a:avLst/>
            </a:prstGeom>
          </p:spPr>
        </p:pic>
      </p:grpSp>
      <p:pic>
        <p:nvPicPr>
          <p:cNvPr id="22" name="Object 2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43850" y="8333659"/>
            <a:ext cx="9651850" cy="1301173"/>
          </a:xfrm>
          <a:prstGeom prst="rect">
            <a:avLst/>
          </a:prstGeom>
        </p:spPr>
      </p:pic>
      <p:pic>
        <p:nvPicPr>
          <p:cNvPr id="23" name="Object 2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198957" y="1199623"/>
            <a:ext cx="4233297" cy="1134839"/>
          </a:xfrm>
          <a:prstGeom prst="rect">
            <a:avLst/>
          </a:prstGeom>
        </p:spPr>
      </p:pic>
      <p:pic>
        <p:nvPicPr>
          <p:cNvPr id="24" name="Object 2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412589" y="1133437"/>
            <a:ext cx="3053833" cy="130180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solidFill>
          <a:srgbClr val="261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97420" y="-283629"/>
            <a:ext cx="18716711" cy="10836288"/>
            <a:chOff x="-197420" y="-283629"/>
            <a:chExt cx="18716711" cy="1083628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197420" y="-283629"/>
              <a:ext cx="18716711" cy="10836288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3428" y="-68002"/>
            <a:ext cx="4076681" cy="2247252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22889" y="107565"/>
            <a:ext cx="3611929" cy="1301805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680003" y="1092771"/>
            <a:ext cx="16799997" cy="8609024"/>
            <a:chOff x="680003" y="1092771"/>
            <a:chExt cx="16799997" cy="8609024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0003" y="1092771"/>
              <a:ext cx="16799997" cy="8609024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7859423" y="4837283"/>
            <a:ext cx="1729524" cy="1729524"/>
            <a:chOff x="7859423" y="4837283"/>
            <a:chExt cx="1729524" cy="1729524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5400000">
              <a:off x="7859423" y="4837283"/>
              <a:ext cx="1729524" cy="1729524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0001654" y="2349981"/>
            <a:ext cx="6171429" cy="5863354"/>
            <a:chOff x="10001654" y="2349981"/>
            <a:chExt cx="6171429" cy="586335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001654" y="2349981"/>
              <a:ext cx="6171429" cy="5863354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321633" y="2349981"/>
            <a:ext cx="6171429" cy="5863354"/>
            <a:chOff x="1321633" y="2349981"/>
            <a:chExt cx="6171429" cy="5863354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21633" y="2349981"/>
              <a:ext cx="6171429" cy="5863354"/>
            </a:xfrm>
            <a:prstGeom prst="rect">
              <a:avLst/>
            </a:prstGeom>
          </p:spPr>
        </p:pic>
      </p:grpSp>
      <p:pic>
        <p:nvPicPr>
          <p:cNvPr id="22" name="Object 2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198957" y="1199623"/>
            <a:ext cx="4233297" cy="1134839"/>
          </a:xfrm>
          <a:prstGeom prst="rect">
            <a:avLst/>
          </a:prstGeom>
        </p:spPr>
      </p:pic>
      <p:pic>
        <p:nvPicPr>
          <p:cNvPr id="23" name="Object 2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412589" y="1133437"/>
            <a:ext cx="3053833" cy="130180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solidFill>
          <a:srgbClr val="261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2394286" y="-7493428"/>
            <a:ext cx="24014069" cy="24014069"/>
            <a:chOff x="-2394286" y="-7493428"/>
            <a:chExt cx="24014069" cy="2401406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2394286" y="-7493428"/>
              <a:ext cx="24014069" cy="24014069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-197420" y="-283629"/>
            <a:ext cx="18716711" cy="10836288"/>
            <a:chOff x="-197420" y="-283629"/>
            <a:chExt cx="18716711" cy="10836288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197420" y="-283629"/>
              <a:ext cx="18716711" cy="10836288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3428" y="-68002"/>
            <a:ext cx="4076681" cy="2247252"/>
          </a:xfrm>
          <a:prstGeom prst="rect">
            <a:avLst/>
          </a:prstGeom>
        </p:spPr>
      </p:pic>
      <p:pic>
        <p:nvPicPr>
          <p:cNvPr id="12" name="Object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22894" y="107564"/>
            <a:ext cx="3650024" cy="1301805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680003" y="1092771"/>
            <a:ext cx="16799997" cy="8609024"/>
            <a:chOff x="680003" y="1092771"/>
            <a:chExt cx="16799997" cy="8609024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0003" y="1092771"/>
              <a:ext cx="16799997" cy="8609024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9902859" y="2465606"/>
            <a:ext cx="6171429" cy="5863354"/>
            <a:chOff x="9902859" y="2465606"/>
            <a:chExt cx="6171429" cy="586335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902859" y="2465606"/>
              <a:ext cx="6171429" cy="5863354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410134" y="2465606"/>
            <a:ext cx="6171429" cy="5863354"/>
            <a:chOff x="1410134" y="2465606"/>
            <a:chExt cx="6171429" cy="5863354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10134" y="2465606"/>
              <a:ext cx="6171429" cy="586335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8077872" y="4960000"/>
            <a:ext cx="1311635" cy="1311635"/>
            <a:chOff x="8077872" y="4960000"/>
            <a:chExt cx="1311635" cy="1311635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077872" y="4960000"/>
              <a:ext cx="1311635" cy="1311635"/>
            </a:xfrm>
            <a:prstGeom prst="rect">
              <a:avLst/>
            </a:prstGeom>
          </p:spPr>
        </p:pic>
      </p:grpSp>
      <p:pic>
        <p:nvPicPr>
          <p:cNvPr id="25" name="Object 24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800109" y="8381081"/>
            <a:ext cx="2968887" cy="1053316"/>
          </a:xfrm>
          <a:prstGeom prst="rect">
            <a:avLst/>
          </a:prstGeom>
        </p:spPr>
      </p:pic>
      <p:pic>
        <p:nvPicPr>
          <p:cNvPr id="26" name="Object 25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1584009" y="8381079"/>
            <a:ext cx="3390316" cy="1053316"/>
          </a:xfrm>
          <a:prstGeom prst="rect">
            <a:avLst/>
          </a:prstGeom>
        </p:spPr>
      </p:pic>
      <p:pic>
        <p:nvPicPr>
          <p:cNvPr id="27" name="Object 2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208481" y="1199623"/>
            <a:ext cx="4697820" cy="1134839"/>
          </a:xfrm>
          <a:prstGeom prst="rect">
            <a:avLst/>
          </a:prstGeom>
        </p:spPr>
      </p:pic>
      <p:pic>
        <p:nvPicPr>
          <p:cNvPr id="28" name="Object 27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412589" y="1133437"/>
            <a:ext cx="3091929" cy="130180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261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3649458" y="-7310571"/>
            <a:ext cx="24014069" cy="24014069"/>
            <a:chOff x="-3649458" y="-7310571"/>
            <a:chExt cx="24014069" cy="2401406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3649458" y="-7310571"/>
              <a:ext cx="24014069" cy="24014069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-197420" y="-283629"/>
            <a:ext cx="18716711" cy="10836288"/>
            <a:chOff x="-197420" y="-283629"/>
            <a:chExt cx="18716711" cy="10836288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197420" y="-283629"/>
              <a:ext cx="18716711" cy="10836288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7698" y="879222"/>
            <a:ext cx="13855140" cy="1523693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1937787" y="3129231"/>
            <a:ext cx="13831093" cy="6142992"/>
            <a:chOff x="1937787" y="3129231"/>
            <a:chExt cx="13831093" cy="6142992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37787" y="3129231"/>
              <a:ext cx="13831093" cy="6142992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6491697" y="1187965"/>
            <a:ext cx="1800474" cy="1345809"/>
            <a:chOff x="6491697" y="1187965"/>
            <a:chExt cx="1800474" cy="1345809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360000">
              <a:off x="6491697" y="1187965"/>
              <a:ext cx="1800474" cy="1345809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5618145" y="603836"/>
            <a:ext cx="6171429" cy="493714"/>
            <a:chOff x="5618145" y="603836"/>
            <a:chExt cx="6171429" cy="493714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18145" y="603836"/>
              <a:ext cx="6171429" cy="49371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5679097" y="1886376"/>
            <a:ext cx="6171429" cy="493714"/>
            <a:chOff x="5679097" y="1886376"/>
            <a:chExt cx="6171429" cy="493714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79097" y="1886376"/>
              <a:ext cx="6171429" cy="493714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355276" y="5601477"/>
            <a:ext cx="5408114" cy="3366841"/>
            <a:chOff x="1355276" y="5601477"/>
            <a:chExt cx="5408114" cy="3366841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360000">
              <a:off x="1355276" y="5601477"/>
              <a:ext cx="5408114" cy="3366841"/>
            </a:xfrm>
            <a:prstGeom prst="rect">
              <a:avLst/>
            </a:prstGeom>
          </p:spPr>
        </p:pic>
      </p:grpSp>
      <p:pic>
        <p:nvPicPr>
          <p:cNvPr id="27" name="Object 26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414098" y="4238107"/>
            <a:ext cx="13189790" cy="366021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solidFill>
          <a:srgbClr val="261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2394286" y="-7493428"/>
            <a:ext cx="24014069" cy="24014069"/>
            <a:chOff x="-2394286" y="-7493428"/>
            <a:chExt cx="24014069" cy="2401406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2394286" y="-7493428"/>
              <a:ext cx="24014069" cy="24014069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-197420" y="-283629"/>
            <a:ext cx="18716711" cy="10836288"/>
            <a:chOff x="-197420" y="-283629"/>
            <a:chExt cx="18716711" cy="10836288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197420" y="-283629"/>
              <a:ext cx="18716711" cy="10836288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3428" y="-68002"/>
            <a:ext cx="4076681" cy="2247252"/>
          </a:xfrm>
          <a:prstGeom prst="rect">
            <a:avLst/>
          </a:prstGeom>
        </p:spPr>
      </p:pic>
      <p:pic>
        <p:nvPicPr>
          <p:cNvPr id="12" name="Object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22894" y="107564"/>
            <a:ext cx="3650024" cy="1301805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680003" y="1092771"/>
            <a:ext cx="16799997" cy="8609024"/>
            <a:chOff x="680003" y="1092771"/>
            <a:chExt cx="16799997" cy="8609024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0003" y="1092771"/>
              <a:ext cx="16799997" cy="8609024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9902859" y="2465606"/>
            <a:ext cx="6171429" cy="5863354"/>
            <a:chOff x="9902859" y="2465606"/>
            <a:chExt cx="6171429" cy="586335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902859" y="2465606"/>
              <a:ext cx="6171429" cy="5863354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410134" y="2465606"/>
            <a:ext cx="6171429" cy="5863354"/>
            <a:chOff x="1410134" y="2465606"/>
            <a:chExt cx="6171429" cy="5863354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10134" y="2465606"/>
              <a:ext cx="6171429" cy="586335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2479841" y="7096418"/>
            <a:ext cx="912823" cy="912823"/>
            <a:chOff x="12479841" y="7096418"/>
            <a:chExt cx="912823" cy="912823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2479841" y="7096418"/>
              <a:ext cx="912823" cy="912823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4017425" y="5769509"/>
            <a:ext cx="912823" cy="912823"/>
            <a:chOff x="14017425" y="5769509"/>
            <a:chExt cx="912823" cy="912823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017425" y="5769509"/>
              <a:ext cx="912823" cy="912823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3327163" y="6017629"/>
            <a:ext cx="1152841" cy="1952758"/>
            <a:chOff x="13327163" y="6017629"/>
            <a:chExt cx="1152841" cy="1952758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1680000">
              <a:off x="13327163" y="6017629"/>
              <a:ext cx="1152841" cy="1952758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7859423" y="4837283"/>
            <a:ext cx="1729524" cy="1729524"/>
            <a:chOff x="7859423" y="4837283"/>
            <a:chExt cx="1729524" cy="1729524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 rot="5400000">
              <a:off x="7859423" y="4837283"/>
              <a:ext cx="1729524" cy="1729524"/>
            </a:xfrm>
            <a:prstGeom prst="rect">
              <a:avLst/>
            </a:prstGeom>
          </p:spPr>
        </p:pic>
      </p:grpSp>
      <p:pic>
        <p:nvPicPr>
          <p:cNvPr id="34" name="Object 33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967883" y="8347269"/>
            <a:ext cx="4609868" cy="1370906"/>
          </a:xfrm>
          <a:prstGeom prst="rect">
            <a:avLst/>
          </a:prstGeom>
        </p:spPr>
      </p:pic>
      <p:pic>
        <p:nvPicPr>
          <p:cNvPr id="35" name="Object 34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1931268" y="7434562"/>
            <a:ext cx="977487" cy="1370906"/>
          </a:xfrm>
          <a:prstGeom prst="rect">
            <a:avLst/>
          </a:prstGeom>
        </p:spPr>
      </p:pic>
      <p:pic>
        <p:nvPicPr>
          <p:cNvPr id="36" name="Object 35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3988116" y="4594459"/>
            <a:ext cx="1054392" cy="1628792"/>
          </a:xfrm>
          <a:prstGeom prst="rect">
            <a:avLst/>
          </a:prstGeom>
        </p:spPr>
      </p:pic>
      <p:pic>
        <p:nvPicPr>
          <p:cNvPr id="37" name="Object 36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208481" y="1199623"/>
            <a:ext cx="4697820" cy="1134839"/>
          </a:xfrm>
          <a:prstGeom prst="rect">
            <a:avLst/>
          </a:prstGeom>
        </p:spPr>
      </p:pic>
      <p:pic>
        <p:nvPicPr>
          <p:cNvPr id="38" name="Object 37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412589" y="1133437"/>
            <a:ext cx="3091929" cy="130180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solidFill>
          <a:srgbClr val="261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2394286" y="-7493428"/>
            <a:ext cx="24014069" cy="24014069"/>
            <a:chOff x="-2394286" y="-7493428"/>
            <a:chExt cx="24014069" cy="2401406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2394286" y="-7493428"/>
              <a:ext cx="24014069" cy="24014069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-197420" y="-283629"/>
            <a:ext cx="18716711" cy="10836288"/>
            <a:chOff x="-197420" y="-283629"/>
            <a:chExt cx="18716711" cy="10836288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197420" y="-283629"/>
              <a:ext cx="18716711" cy="10836288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3428" y="-68002"/>
            <a:ext cx="4076681" cy="2247252"/>
          </a:xfrm>
          <a:prstGeom prst="rect">
            <a:avLst/>
          </a:prstGeom>
        </p:spPr>
      </p:pic>
      <p:pic>
        <p:nvPicPr>
          <p:cNvPr id="12" name="Object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22894" y="107564"/>
            <a:ext cx="3650024" cy="1301805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680003" y="1092771"/>
            <a:ext cx="16799997" cy="8609024"/>
            <a:chOff x="680003" y="1092771"/>
            <a:chExt cx="16799997" cy="8609024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0003" y="1092771"/>
              <a:ext cx="16799997" cy="8609024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410134" y="2465606"/>
            <a:ext cx="6171429" cy="5863354"/>
            <a:chOff x="1410134" y="2465606"/>
            <a:chExt cx="6171429" cy="586335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10134" y="2465606"/>
              <a:ext cx="6171429" cy="5863354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5133180" y="6165675"/>
            <a:ext cx="709059" cy="1201050"/>
            <a:chOff x="5133180" y="6165675"/>
            <a:chExt cx="709059" cy="1201050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540000">
              <a:off x="5133180" y="6165675"/>
              <a:ext cx="709059" cy="1201050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0240000" y="2465606"/>
            <a:ext cx="6171429" cy="5863354"/>
            <a:chOff x="10240000" y="2465606"/>
            <a:chExt cx="6171429" cy="5863354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240000" y="2465606"/>
              <a:ext cx="6171429" cy="5863354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8011804" y="4822045"/>
            <a:ext cx="1729524" cy="1729524"/>
            <a:chOff x="8011804" y="4822045"/>
            <a:chExt cx="1729524" cy="1729524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5400000">
              <a:off x="8011804" y="4822045"/>
              <a:ext cx="1729524" cy="1729524"/>
            </a:xfrm>
            <a:prstGeom prst="rect">
              <a:avLst/>
            </a:prstGeom>
          </p:spPr>
        </p:pic>
      </p:grpSp>
      <p:pic>
        <p:nvPicPr>
          <p:cNvPr id="28" name="Object 27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208481" y="1199623"/>
            <a:ext cx="4697820" cy="1134839"/>
          </a:xfrm>
          <a:prstGeom prst="rect">
            <a:avLst/>
          </a:prstGeom>
        </p:spPr>
      </p:pic>
      <p:pic>
        <p:nvPicPr>
          <p:cNvPr id="29" name="Object 28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612556" y="7114843"/>
            <a:ext cx="977487" cy="1370906"/>
          </a:xfrm>
          <a:prstGeom prst="rect">
            <a:avLst/>
          </a:prstGeom>
        </p:spPr>
      </p:pic>
      <p:pic>
        <p:nvPicPr>
          <p:cNvPr id="30" name="Object 29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147794" y="5031742"/>
            <a:ext cx="1054392" cy="1628792"/>
          </a:xfrm>
          <a:prstGeom prst="rect">
            <a:avLst/>
          </a:prstGeom>
        </p:spPr>
      </p:pic>
      <p:pic>
        <p:nvPicPr>
          <p:cNvPr id="31" name="Object 30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526187" y="8224264"/>
            <a:ext cx="5147602" cy="1698602"/>
          </a:xfrm>
          <a:prstGeom prst="rect">
            <a:avLst/>
          </a:prstGeom>
        </p:spPr>
      </p:pic>
      <p:pic>
        <p:nvPicPr>
          <p:cNvPr id="32" name="Object 31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412589" y="1133437"/>
            <a:ext cx="3091929" cy="130180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solidFill>
          <a:srgbClr val="261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2394286" y="-7493428"/>
            <a:ext cx="24014069" cy="24014069"/>
            <a:chOff x="-2394286" y="-7493428"/>
            <a:chExt cx="24014069" cy="2401406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2394286" y="-7493428"/>
              <a:ext cx="24014069" cy="24014069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-197420" y="-283629"/>
            <a:ext cx="18716711" cy="10836288"/>
            <a:chOff x="-197420" y="-283629"/>
            <a:chExt cx="18716711" cy="10836288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197420" y="-283629"/>
              <a:ext cx="18716711" cy="10836288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680003" y="1092771"/>
            <a:ext cx="16799997" cy="8609024"/>
            <a:chOff x="680003" y="1092771"/>
            <a:chExt cx="16799997" cy="8609024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0003" y="1092771"/>
              <a:ext cx="16799997" cy="8609024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475238" y="2289529"/>
            <a:ext cx="7334904" cy="7004077"/>
            <a:chOff x="1475238" y="2289529"/>
            <a:chExt cx="7334904" cy="7004077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75238" y="2289529"/>
              <a:ext cx="7334904" cy="7004077"/>
            </a:xfrm>
            <a:prstGeom prst="rect">
              <a:avLst/>
            </a:prstGeom>
          </p:spPr>
        </p:pic>
      </p:grpSp>
      <p:pic>
        <p:nvPicPr>
          <p:cNvPr id="17" name="Object 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3428" y="-68002"/>
            <a:ext cx="4076681" cy="2247252"/>
          </a:xfrm>
          <a:prstGeom prst="rect">
            <a:avLst/>
          </a:prstGeom>
        </p:spPr>
      </p:pic>
      <p:pic>
        <p:nvPicPr>
          <p:cNvPr id="18" name="Object 1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22894" y="107564"/>
            <a:ext cx="3650024" cy="1301805"/>
          </a:xfrm>
          <a:prstGeom prst="rect">
            <a:avLst/>
          </a:prstGeom>
        </p:spPr>
      </p:pic>
      <p:pic>
        <p:nvPicPr>
          <p:cNvPr id="19" name="Object 1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98957" y="1199623"/>
            <a:ext cx="5615087" cy="1134839"/>
          </a:xfrm>
          <a:prstGeom prst="rect">
            <a:avLst/>
          </a:prstGeom>
        </p:spPr>
      </p:pic>
      <p:pic>
        <p:nvPicPr>
          <p:cNvPr id="20" name="Object 1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412589" y="1133437"/>
            <a:ext cx="3101452" cy="1301805"/>
          </a:xfrm>
          <a:prstGeom prst="rect">
            <a:avLst/>
          </a:prstGeom>
        </p:spPr>
      </p:pic>
      <p:pic>
        <p:nvPicPr>
          <p:cNvPr id="21" name="Object 2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426443" y="4291004"/>
            <a:ext cx="7098278" cy="3256811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solidFill>
          <a:srgbClr val="261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2394286" y="-7493428"/>
            <a:ext cx="24014069" cy="24014069"/>
            <a:chOff x="-2394286" y="-7493428"/>
            <a:chExt cx="24014069" cy="2401406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2394286" y="-7493428"/>
              <a:ext cx="24014069" cy="24014069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-197420" y="-283629"/>
            <a:ext cx="18716711" cy="10836288"/>
            <a:chOff x="-197420" y="-283629"/>
            <a:chExt cx="18716711" cy="10836288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197420" y="-283629"/>
              <a:ext cx="18716711" cy="10836288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680003" y="1092771"/>
            <a:ext cx="16799997" cy="8609024"/>
            <a:chOff x="680003" y="1092771"/>
            <a:chExt cx="16799997" cy="8609024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0003" y="1092771"/>
              <a:ext cx="16799997" cy="8609024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475238" y="2289529"/>
            <a:ext cx="7334904" cy="7004077"/>
            <a:chOff x="1475238" y="2289529"/>
            <a:chExt cx="7334904" cy="7004077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75238" y="2289529"/>
              <a:ext cx="7334904" cy="7004077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4223342" y="3308083"/>
            <a:ext cx="1059820" cy="1849900"/>
            <a:chOff x="4223342" y="3308083"/>
            <a:chExt cx="1059820" cy="1849900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4740000">
              <a:off x="4223342" y="3308083"/>
              <a:ext cx="1059820" cy="1849900"/>
            </a:xfrm>
            <a:prstGeom prst="rect">
              <a:avLst/>
            </a:prstGeom>
          </p:spPr>
        </p:pic>
      </p:grpSp>
      <p:pic>
        <p:nvPicPr>
          <p:cNvPr id="20" name="Object 1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3428" y="-68002"/>
            <a:ext cx="4076681" cy="2247252"/>
          </a:xfrm>
          <a:prstGeom prst="rect">
            <a:avLst/>
          </a:prstGeom>
        </p:spPr>
      </p:pic>
      <p:pic>
        <p:nvPicPr>
          <p:cNvPr id="21" name="Object 2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22894" y="107564"/>
            <a:ext cx="3650024" cy="1301805"/>
          </a:xfrm>
          <a:prstGeom prst="rect">
            <a:avLst/>
          </a:prstGeom>
        </p:spPr>
      </p:pic>
      <p:pic>
        <p:nvPicPr>
          <p:cNvPr id="22" name="Object 2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198957" y="1199623"/>
            <a:ext cx="5615087" cy="1134839"/>
          </a:xfrm>
          <a:prstGeom prst="rect">
            <a:avLst/>
          </a:prstGeom>
        </p:spPr>
      </p:pic>
      <p:pic>
        <p:nvPicPr>
          <p:cNvPr id="23" name="Object 2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412589" y="1133437"/>
            <a:ext cx="3101452" cy="1301805"/>
          </a:xfrm>
          <a:prstGeom prst="rect">
            <a:avLst/>
          </a:prstGeom>
        </p:spPr>
      </p:pic>
      <p:pic>
        <p:nvPicPr>
          <p:cNvPr id="24" name="Object 2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255014" y="3332299"/>
            <a:ext cx="6866259" cy="4714601"/>
          </a:xfrm>
          <a:prstGeom prst="rect">
            <a:avLst/>
          </a:prstGeom>
        </p:spPr>
      </p:pic>
      <p:pic>
        <p:nvPicPr>
          <p:cNvPr id="25" name="Object 2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052806" y="3111990"/>
            <a:ext cx="2544261" cy="4087832"/>
          </a:xfrm>
          <a:prstGeom prst="rect">
            <a:avLst/>
          </a:prstGeom>
        </p:spPr>
      </p:pic>
      <p:pic>
        <p:nvPicPr>
          <p:cNvPr id="26" name="Object 25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916851" y="2638737"/>
            <a:ext cx="3711128" cy="133307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solidFill>
          <a:srgbClr val="261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2394286" y="-7493428"/>
            <a:ext cx="24014069" cy="24014069"/>
            <a:chOff x="-2394286" y="-7493428"/>
            <a:chExt cx="24014069" cy="2401406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2394286" y="-7493428"/>
              <a:ext cx="24014069" cy="24014069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-197420" y="-283629"/>
            <a:ext cx="18716711" cy="10836288"/>
            <a:chOff x="-197420" y="-283629"/>
            <a:chExt cx="18716711" cy="10836288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197420" y="-283629"/>
              <a:ext cx="18716711" cy="10836288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2952" y="-22287"/>
            <a:ext cx="5038205" cy="2216776"/>
          </a:xfrm>
          <a:prstGeom prst="rect">
            <a:avLst/>
          </a:prstGeom>
        </p:spPr>
      </p:pic>
      <p:pic>
        <p:nvPicPr>
          <p:cNvPr id="12" name="Object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60989" y="107564"/>
            <a:ext cx="3650024" cy="1301805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680003" y="1092771"/>
            <a:ext cx="16799997" cy="8609024"/>
            <a:chOff x="680003" y="1092771"/>
            <a:chExt cx="16799997" cy="8609024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0003" y="1092771"/>
              <a:ext cx="16799997" cy="8609024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3384947" y="5784230"/>
            <a:ext cx="234286" cy="190396"/>
            <a:chOff x="13384947" y="5784230"/>
            <a:chExt cx="234286" cy="190396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384947" y="5784230"/>
              <a:ext cx="234286" cy="190396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528571" y="2230417"/>
            <a:ext cx="3668364" cy="3485241"/>
            <a:chOff x="1528571" y="2230417"/>
            <a:chExt cx="3668364" cy="348524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28571" y="2230417"/>
              <a:ext cx="3668364" cy="3485241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5391178" y="2230417"/>
            <a:ext cx="3668364" cy="3485241"/>
            <a:chOff x="5391178" y="2230417"/>
            <a:chExt cx="3668364" cy="3485241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391178" y="2230417"/>
              <a:ext cx="3668364" cy="348524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9246138" y="2230417"/>
            <a:ext cx="3668364" cy="3485241"/>
            <a:chOff x="9246138" y="2230417"/>
            <a:chExt cx="3668364" cy="3485241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246138" y="2230417"/>
              <a:ext cx="3668364" cy="3485241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3069773" y="2230417"/>
            <a:ext cx="3668364" cy="3485241"/>
            <a:chOff x="13069773" y="2230417"/>
            <a:chExt cx="3668364" cy="3485241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069773" y="2230417"/>
              <a:ext cx="3668364" cy="3485241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3388939" y="5879428"/>
            <a:ext cx="3668364" cy="3485241"/>
            <a:chOff x="3388939" y="5879428"/>
            <a:chExt cx="3668364" cy="3485241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388939" y="5879428"/>
              <a:ext cx="3668364" cy="3485241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7251546" y="5879428"/>
            <a:ext cx="3668364" cy="3485241"/>
            <a:chOff x="7251546" y="5879428"/>
            <a:chExt cx="3668364" cy="3485241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251546" y="5879428"/>
              <a:ext cx="3668364" cy="3485241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1106506" y="5879428"/>
            <a:ext cx="3668364" cy="3485241"/>
            <a:chOff x="11106506" y="5879428"/>
            <a:chExt cx="3668364" cy="3485241"/>
          </a:xfrm>
        </p:grpSpPr>
        <p:pic>
          <p:nvPicPr>
            <p:cNvPr id="38" name="Object 37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106506" y="5879428"/>
              <a:ext cx="3668364" cy="3485241"/>
            </a:xfrm>
            <a:prstGeom prst="rect">
              <a:avLst/>
            </a:prstGeom>
          </p:spPr>
        </p:pic>
      </p:grpSp>
      <p:pic>
        <p:nvPicPr>
          <p:cNvPr id="40" name="Object 39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198957" y="1199623"/>
            <a:ext cx="5878773" cy="1134839"/>
          </a:xfrm>
          <a:prstGeom prst="rect">
            <a:avLst/>
          </a:prstGeom>
        </p:spPr>
      </p:pic>
      <p:pic>
        <p:nvPicPr>
          <p:cNvPr id="41" name="Object 40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412589" y="1133437"/>
            <a:ext cx="3139548" cy="130180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bg>
      <p:bgPr>
        <a:solidFill>
          <a:srgbClr val="261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2394286" y="-7493428"/>
            <a:ext cx="24014069" cy="24014069"/>
            <a:chOff x="-2394286" y="-7493428"/>
            <a:chExt cx="24014069" cy="2401406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2394286" y="-7493428"/>
              <a:ext cx="24014069" cy="24014069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-197420" y="-283629"/>
            <a:ext cx="18716711" cy="10836288"/>
            <a:chOff x="-197420" y="-283629"/>
            <a:chExt cx="18716711" cy="10836288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197420" y="-283629"/>
              <a:ext cx="18716711" cy="10836288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2952" y="-22287"/>
            <a:ext cx="5038205" cy="2216776"/>
          </a:xfrm>
          <a:prstGeom prst="rect">
            <a:avLst/>
          </a:prstGeom>
        </p:spPr>
      </p:pic>
      <p:pic>
        <p:nvPicPr>
          <p:cNvPr id="12" name="Object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60989" y="107564"/>
            <a:ext cx="3650024" cy="1301805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680003" y="1092771"/>
            <a:ext cx="16799997" cy="8609024"/>
            <a:chOff x="680003" y="1092771"/>
            <a:chExt cx="16799997" cy="8609024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0003" y="1092771"/>
              <a:ext cx="16799997" cy="8609024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3384947" y="5784230"/>
            <a:ext cx="234286" cy="190396"/>
            <a:chOff x="13384947" y="5784230"/>
            <a:chExt cx="234286" cy="190396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384947" y="5784230"/>
              <a:ext cx="234286" cy="190396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2512924" y="2243103"/>
            <a:ext cx="5394435" cy="7272650"/>
            <a:chOff x="2512924" y="2243103"/>
            <a:chExt cx="5394435" cy="7272650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12924" y="2243103"/>
              <a:ext cx="5394435" cy="7272650"/>
            </a:xfrm>
            <a:prstGeom prst="rect">
              <a:avLst/>
            </a:prstGeom>
          </p:spPr>
        </p:pic>
      </p:grpSp>
      <p:pic>
        <p:nvPicPr>
          <p:cNvPr id="22" name="Object 2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198957" y="1199623"/>
            <a:ext cx="5878773" cy="1134839"/>
          </a:xfrm>
          <a:prstGeom prst="rect">
            <a:avLst/>
          </a:prstGeom>
        </p:spPr>
      </p:pic>
      <p:pic>
        <p:nvPicPr>
          <p:cNvPr id="23" name="Object 2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412589" y="1133437"/>
            <a:ext cx="3139548" cy="1301805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13384947" y="5784230"/>
            <a:ext cx="234286" cy="190396"/>
            <a:chOff x="13384947" y="5784230"/>
            <a:chExt cx="234286" cy="190396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384947" y="5784230"/>
              <a:ext cx="234286" cy="190396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9612378" y="3459035"/>
            <a:ext cx="7086621" cy="3367643"/>
            <a:chOff x="9612378" y="3459035"/>
            <a:chExt cx="7086621" cy="3367643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 rot="-660000">
              <a:off x="6191536" y="1817383"/>
              <a:ext cx="14173242" cy="6735287"/>
            </a:xfrm>
            <a:prstGeom prst="rect">
              <a:avLst/>
            </a:prstGeom>
          </p:spPr>
        </p:pic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 rot="-660000">
              <a:off x="9612378" y="3459035"/>
              <a:ext cx="7086621" cy="3367643"/>
            </a:xfrm>
            <a:prstGeom prst="rect">
              <a:avLst/>
            </a:prstGeom>
          </p:spPr>
        </p:pic>
      </p:grpSp>
      <p:pic>
        <p:nvPicPr>
          <p:cNvPr id="31" name="Object 30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rot="-540000">
            <a:off x="9981391" y="3220906"/>
            <a:ext cx="6228863" cy="3609949"/>
          </a:xfrm>
          <a:prstGeom prst="rect">
            <a:avLst/>
          </a:prstGeom>
        </p:spPr>
      </p:pic>
      <p:grpSp>
        <p:nvGrpSpPr>
          <p:cNvPr id="1009" name="그룹 1009"/>
          <p:cNvGrpSpPr/>
          <p:nvPr/>
        </p:nvGrpSpPr>
        <p:grpSpPr>
          <a:xfrm>
            <a:off x="15138127" y="4398650"/>
            <a:ext cx="355642" cy="958268"/>
            <a:chOff x="15138127" y="4398650"/>
            <a:chExt cx="355642" cy="958268"/>
          </a:xfrm>
        </p:grpSpPr>
        <p:pic>
          <p:nvPicPr>
            <p:cNvPr id="33" name="Object 32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 rot="-660000">
              <a:off x="15138127" y="4398650"/>
              <a:ext cx="355642" cy="958268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4058116" y="3744453"/>
            <a:ext cx="4666482" cy="6541261"/>
            <a:chOff x="14058116" y="3744453"/>
            <a:chExt cx="4666482" cy="6541261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058116" y="3744453"/>
              <a:ext cx="4666482" cy="6541261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9884080" y="4538734"/>
            <a:ext cx="355642" cy="958268"/>
            <a:chOff x="9884080" y="4538734"/>
            <a:chExt cx="355642" cy="958268"/>
          </a:xfrm>
        </p:grpSpPr>
        <p:pic>
          <p:nvPicPr>
            <p:cNvPr id="39" name="Object 38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 rot="660000">
              <a:off x="9884080" y="4538734"/>
              <a:ext cx="355642" cy="95826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solidFill>
          <a:srgbClr val="261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2394286" y="-7493428"/>
            <a:ext cx="24014069" cy="24014069"/>
            <a:chOff x="-2394286" y="-7493428"/>
            <a:chExt cx="24014069" cy="2401406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2394286" y="-7493428"/>
              <a:ext cx="24014069" cy="24014069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-197420" y="-283629"/>
            <a:ext cx="18716711" cy="10836288"/>
            <a:chOff x="-197420" y="-283629"/>
            <a:chExt cx="18716711" cy="10836288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197420" y="-283629"/>
              <a:ext cx="18716711" cy="10836288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3428" y="-68002"/>
            <a:ext cx="4076681" cy="2247252"/>
          </a:xfrm>
          <a:prstGeom prst="rect">
            <a:avLst/>
          </a:prstGeom>
        </p:spPr>
      </p:pic>
      <p:pic>
        <p:nvPicPr>
          <p:cNvPr id="12" name="Object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22894" y="107564"/>
            <a:ext cx="3650024" cy="1301805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680003" y="1092771"/>
            <a:ext cx="16799997" cy="8609024"/>
            <a:chOff x="680003" y="1092771"/>
            <a:chExt cx="16799997" cy="8609024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0003" y="1092771"/>
              <a:ext cx="16799997" cy="8609024"/>
            </a:xfrm>
            <a:prstGeom prst="rect">
              <a:avLst/>
            </a:prstGeom>
          </p:spPr>
        </p:pic>
      </p:grpSp>
      <p:pic>
        <p:nvPicPr>
          <p:cNvPr id="16" name="Object 1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08481" y="1199623"/>
            <a:ext cx="5851392" cy="1134839"/>
          </a:xfrm>
          <a:prstGeom prst="rect">
            <a:avLst/>
          </a:prstGeom>
        </p:spPr>
      </p:pic>
      <p:pic>
        <p:nvPicPr>
          <p:cNvPr id="17" name="Object 1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412589" y="1133437"/>
            <a:ext cx="3149072" cy="1301805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566667" y="2572273"/>
            <a:ext cx="6171429" cy="5863354"/>
            <a:chOff x="1566667" y="2572273"/>
            <a:chExt cx="6171429" cy="5863354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66667" y="2572273"/>
              <a:ext cx="6171429" cy="5863354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1524763" y="3591433"/>
            <a:ext cx="2529524" cy="2618091"/>
            <a:chOff x="11524763" y="3591433"/>
            <a:chExt cx="2529524" cy="2618091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524763" y="3591433"/>
              <a:ext cx="2529524" cy="2618091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8979052" y="3608575"/>
            <a:ext cx="2610472" cy="2610472"/>
            <a:chOff x="8979052" y="3608575"/>
            <a:chExt cx="2610472" cy="2610472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979052" y="3608575"/>
              <a:ext cx="2610472" cy="2610472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3980253" y="3591433"/>
            <a:ext cx="2610472" cy="2610472"/>
            <a:chOff x="13980253" y="3591433"/>
            <a:chExt cx="2610472" cy="2610472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980253" y="3591433"/>
              <a:ext cx="2610472" cy="2610472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2010234" y="4180710"/>
            <a:ext cx="1497629" cy="1497629"/>
            <a:chOff x="12010234" y="4180710"/>
            <a:chExt cx="1497629" cy="1497629"/>
          </a:xfrm>
        </p:grpSpPr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010234" y="4180710"/>
              <a:ext cx="1497629" cy="1497629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9421901" y="5782925"/>
            <a:ext cx="307691" cy="307691"/>
            <a:chOff x="9421901" y="5782925"/>
            <a:chExt cx="307691" cy="307691"/>
          </a:xfrm>
        </p:grpSpPr>
        <p:pic>
          <p:nvPicPr>
            <p:cNvPr id="34" name="Object 33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421901" y="5782925"/>
              <a:ext cx="307691" cy="307691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5815013" y="3703813"/>
            <a:ext cx="307691" cy="307691"/>
            <a:chOff x="15815013" y="3703813"/>
            <a:chExt cx="307691" cy="307691"/>
          </a:xfrm>
        </p:grpSpPr>
        <p:pic>
          <p:nvPicPr>
            <p:cNvPr id="37" name="Object 36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5815013" y="3703813"/>
              <a:ext cx="307691" cy="307691"/>
            </a:xfrm>
            <a:prstGeom prst="rect">
              <a:avLst/>
            </a:prstGeom>
          </p:spPr>
        </p:pic>
      </p:grpSp>
      <p:pic>
        <p:nvPicPr>
          <p:cNvPr id="39" name="Object 38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9400722" y="6555279"/>
            <a:ext cx="5929448" cy="1359914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bg>
      <p:bgPr>
        <a:solidFill>
          <a:srgbClr val="261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2394286" y="-7493428"/>
            <a:ext cx="24014069" cy="24014069"/>
            <a:chOff x="-2394286" y="-7493428"/>
            <a:chExt cx="24014069" cy="2401406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2394286" y="-7493428"/>
              <a:ext cx="24014069" cy="24014069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-197420" y="-283629"/>
            <a:ext cx="18716711" cy="10836288"/>
            <a:chOff x="-197420" y="-283629"/>
            <a:chExt cx="18716711" cy="10836288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197420" y="-283629"/>
              <a:ext cx="18716711" cy="10836288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3428" y="-68002"/>
            <a:ext cx="4076681" cy="2247252"/>
          </a:xfrm>
          <a:prstGeom prst="rect">
            <a:avLst/>
          </a:prstGeom>
        </p:spPr>
      </p:pic>
      <p:pic>
        <p:nvPicPr>
          <p:cNvPr id="12" name="Object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22894" y="107564"/>
            <a:ext cx="3650024" cy="1301805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680003" y="1092771"/>
            <a:ext cx="16799997" cy="8609024"/>
            <a:chOff x="680003" y="1092771"/>
            <a:chExt cx="16799997" cy="8609024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0003" y="1092771"/>
              <a:ext cx="16799997" cy="8609024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410134" y="2465606"/>
            <a:ext cx="6171429" cy="5863354"/>
            <a:chOff x="1410134" y="2465606"/>
            <a:chExt cx="6171429" cy="586335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10134" y="2465606"/>
              <a:ext cx="6171429" cy="5863354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0240000" y="2465606"/>
            <a:ext cx="6171429" cy="5863354"/>
            <a:chOff x="10240000" y="2465606"/>
            <a:chExt cx="6171429" cy="5863354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240000" y="2465606"/>
              <a:ext cx="6171429" cy="586335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8011804" y="4822045"/>
            <a:ext cx="1729524" cy="1729524"/>
            <a:chOff x="8011804" y="4822045"/>
            <a:chExt cx="1729524" cy="1729524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5400000">
              <a:off x="8011804" y="4822045"/>
              <a:ext cx="1729524" cy="1729524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2630290" y="4850714"/>
            <a:ext cx="2167991" cy="35714"/>
            <a:chOff x="12630290" y="4850714"/>
            <a:chExt cx="2167991" cy="35714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-7740000">
              <a:off x="12630290" y="4850714"/>
              <a:ext cx="2167991" cy="35714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1577764" y="4926905"/>
            <a:ext cx="2078758" cy="35714"/>
            <a:chOff x="11577764" y="4926905"/>
            <a:chExt cx="2078758" cy="3571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 rot="-3840000">
              <a:off x="11577764" y="4926905"/>
              <a:ext cx="2078758" cy="35714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2180233" y="5757381"/>
            <a:ext cx="2214772" cy="35714"/>
            <a:chOff x="12180233" y="5757381"/>
            <a:chExt cx="2214772" cy="35714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 rot="-240000">
              <a:off x="12180233" y="5757381"/>
              <a:ext cx="2214772" cy="3571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2557435" y="4563742"/>
            <a:ext cx="1056558" cy="35714"/>
            <a:chOff x="12557435" y="4563742"/>
            <a:chExt cx="1056558" cy="35714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 rot="-5400000">
              <a:off x="12557435" y="4563742"/>
              <a:ext cx="1056558" cy="35714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2064874" y="5445000"/>
            <a:ext cx="1165490" cy="35714"/>
            <a:chOff x="12064874" y="5445000"/>
            <a:chExt cx="1165490" cy="35714"/>
          </a:xfrm>
        </p:grpSpPr>
        <p:pic>
          <p:nvPicPr>
            <p:cNvPr id="38" name="Object 37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 rot="8280000">
              <a:off x="12064874" y="5445000"/>
              <a:ext cx="1165490" cy="35714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13013047" y="5361190"/>
            <a:ext cx="1417716" cy="35714"/>
            <a:chOff x="13013047" y="5361190"/>
            <a:chExt cx="1417716" cy="35714"/>
          </a:xfrm>
        </p:grpSpPr>
        <p:pic>
          <p:nvPicPr>
            <p:cNvPr id="41" name="Object 40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 rot="1500000">
              <a:off x="13013047" y="5361190"/>
              <a:ext cx="1417716" cy="35714"/>
            </a:xfrm>
            <a:prstGeom prst="rect">
              <a:avLst/>
            </a:prstGeom>
          </p:spPr>
        </p:pic>
      </p:grpSp>
      <p:pic>
        <p:nvPicPr>
          <p:cNvPr id="43" name="Object 42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208481" y="1199623"/>
            <a:ext cx="5851392" cy="1134839"/>
          </a:xfrm>
          <a:prstGeom prst="rect">
            <a:avLst/>
          </a:prstGeom>
        </p:spPr>
      </p:pic>
      <p:pic>
        <p:nvPicPr>
          <p:cNvPr id="44" name="Object 43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412589" y="1133437"/>
            <a:ext cx="3149072" cy="1301805"/>
          </a:xfrm>
          <a:prstGeom prst="rect">
            <a:avLst/>
          </a:prstGeom>
        </p:spPr>
      </p:pic>
      <p:pic>
        <p:nvPicPr>
          <p:cNvPr id="45" name="Object 44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6264725" y="8357795"/>
            <a:ext cx="5568125" cy="1309944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bg>
      <p:bgPr>
        <a:solidFill>
          <a:srgbClr val="261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2394286" y="-7493428"/>
            <a:ext cx="24014069" cy="24014069"/>
            <a:chOff x="-2394286" y="-7493428"/>
            <a:chExt cx="24014069" cy="2401406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2394286" y="-7493428"/>
              <a:ext cx="24014069" cy="24014069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-197420" y="-283629"/>
            <a:ext cx="18716711" cy="10836288"/>
            <a:chOff x="-197420" y="-283629"/>
            <a:chExt cx="18716711" cy="10836288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197420" y="-283629"/>
              <a:ext cx="18716711" cy="10836288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3428" y="-68002"/>
            <a:ext cx="4076681" cy="2247252"/>
          </a:xfrm>
          <a:prstGeom prst="rect">
            <a:avLst/>
          </a:prstGeom>
        </p:spPr>
      </p:pic>
      <p:pic>
        <p:nvPicPr>
          <p:cNvPr id="12" name="Object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22894" y="107564"/>
            <a:ext cx="3650024" cy="1301805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680003" y="1092771"/>
            <a:ext cx="16799997" cy="8609024"/>
            <a:chOff x="680003" y="1092771"/>
            <a:chExt cx="16799997" cy="8609024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0003" y="1092771"/>
              <a:ext cx="16799997" cy="8609024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410134" y="2465606"/>
            <a:ext cx="6171429" cy="5863354"/>
            <a:chOff x="1410134" y="2465606"/>
            <a:chExt cx="6171429" cy="586335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10134" y="2465606"/>
              <a:ext cx="6171429" cy="5863354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8011804" y="4822045"/>
            <a:ext cx="1729524" cy="1729524"/>
            <a:chOff x="8011804" y="4822045"/>
            <a:chExt cx="1729524" cy="1729524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5400000">
              <a:off x="8011804" y="4822045"/>
              <a:ext cx="1729524" cy="172952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3584408" y="5932619"/>
            <a:ext cx="2583565" cy="35714"/>
            <a:chOff x="3584408" y="5932619"/>
            <a:chExt cx="2583565" cy="35714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-780000">
              <a:off x="3584408" y="5932619"/>
              <a:ext cx="2583565" cy="35714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3166382" y="5467857"/>
            <a:ext cx="1758664" cy="35714"/>
            <a:chOff x="3166382" y="5467857"/>
            <a:chExt cx="1758664" cy="35714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-3720000">
              <a:off x="3166382" y="5467857"/>
              <a:ext cx="1758664" cy="35714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4408174" y="4386886"/>
            <a:ext cx="2583565" cy="35714"/>
            <a:chOff x="4408174" y="4386886"/>
            <a:chExt cx="2583565" cy="35714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rot="-780000">
              <a:off x="4408174" y="4386886"/>
              <a:ext cx="2583565" cy="35714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5647224" y="4883452"/>
            <a:ext cx="1758664" cy="35714"/>
            <a:chOff x="5647224" y="4883452"/>
            <a:chExt cx="1758664" cy="35714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 rot="-3720000">
              <a:off x="5647224" y="4883452"/>
              <a:ext cx="1758664" cy="35714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5326423" y="5010714"/>
            <a:ext cx="1309058" cy="35714"/>
            <a:chOff x="5326423" y="5010714"/>
            <a:chExt cx="1309058" cy="35714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 rot="-6120000">
              <a:off x="5326423" y="5010714"/>
              <a:ext cx="1309058" cy="35714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3967352" y="5288877"/>
            <a:ext cx="1309058" cy="35714"/>
            <a:chOff x="3967352" y="5288877"/>
            <a:chExt cx="1309058" cy="35714"/>
          </a:xfrm>
        </p:grpSpPr>
        <p:pic>
          <p:nvPicPr>
            <p:cNvPr id="38" name="Object 37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 rot="-6120000">
              <a:off x="3967352" y="5288877"/>
              <a:ext cx="1309058" cy="35714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4367067" y="5178333"/>
            <a:ext cx="1886818" cy="35714"/>
            <a:chOff x="4367067" y="5178333"/>
            <a:chExt cx="1886818" cy="35714"/>
          </a:xfrm>
        </p:grpSpPr>
        <p:pic>
          <p:nvPicPr>
            <p:cNvPr id="41" name="Object 40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 rot="-8940000">
              <a:off x="4367067" y="5178333"/>
              <a:ext cx="1886818" cy="35714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3776118" y="5980952"/>
            <a:ext cx="181977" cy="181977"/>
            <a:chOff x="3776118" y="5980952"/>
            <a:chExt cx="181977" cy="181977"/>
          </a:xfrm>
        </p:grpSpPr>
        <p:pic>
          <p:nvPicPr>
            <p:cNvPr id="44" name="Object 43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776118" y="5980952"/>
              <a:ext cx="181977" cy="181977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10412377" y="2450368"/>
            <a:ext cx="6171429" cy="5863354"/>
            <a:chOff x="10412377" y="2450368"/>
            <a:chExt cx="6171429" cy="5863354"/>
          </a:xfrm>
        </p:grpSpPr>
        <p:pic>
          <p:nvPicPr>
            <p:cNvPr id="47" name="Object 46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412377" y="2450368"/>
              <a:ext cx="6171429" cy="5863354"/>
            </a:xfrm>
            <a:prstGeom prst="rect">
              <a:avLst/>
            </a:prstGeom>
          </p:spPr>
        </p:pic>
      </p:grpSp>
      <p:grpSp>
        <p:nvGrpSpPr>
          <p:cNvPr id="1016" name="그룹 1016"/>
          <p:cNvGrpSpPr/>
          <p:nvPr/>
        </p:nvGrpSpPr>
        <p:grpSpPr>
          <a:xfrm>
            <a:off x="11949264" y="5932619"/>
            <a:ext cx="3035481" cy="35714"/>
            <a:chOff x="11949264" y="5932619"/>
            <a:chExt cx="3035481" cy="35714"/>
          </a:xfrm>
        </p:grpSpPr>
        <p:pic>
          <p:nvPicPr>
            <p:cNvPr id="50" name="Object 49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 rot="5580000">
              <a:off x="11949264" y="5932619"/>
              <a:ext cx="3035481" cy="35714"/>
            </a:xfrm>
            <a:prstGeom prst="rect">
              <a:avLst/>
            </a:prstGeom>
          </p:spPr>
        </p:pic>
      </p:grpSp>
      <p:grpSp>
        <p:nvGrpSpPr>
          <p:cNvPr id="1017" name="그룹 1017"/>
          <p:cNvGrpSpPr/>
          <p:nvPr/>
        </p:nvGrpSpPr>
        <p:grpSpPr>
          <a:xfrm>
            <a:off x="12929757" y="5498333"/>
            <a:ext cx="2628781" cy="35714"/>
            <a:chOff x="12929757" y="5498333"/>
            <a:chExt cx="2628781" cy="35714"/>
          </a:xfrm>
        </p:grpSpPr>
        <p:pic>
          <p:nvPicPr>
            <p:cNvPr id="53" name="Object 52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 rot="3420000">
              <a:off x="12929757" y="5498333"/>
              <a:ext cx="2628781" cy="35714"/>
            </a:xfrm>
            <a:prstGeom prst="rect">
              <a:avLst/>
            </a:prstGeom>
          </p:spPr>
        </p:pic>
      </p:grpSp>
      <p:grpSp>
        <p:nvGrpSpPr>
          <p:cNvPr id="1018" name="그룹 1018"/>
          <p:cNvGrpSpPr/>
          <p:nvPr/>
        </p:nvGrpSpPr>
        <p:grpSpPr>
          <a:xfrm>
            <a:off x="13418190" y="6328810"/>
            <a:ext cx="1575725" cy="35714"/>
            <a:chOff x="13418190" y="6328810"/>
            <a:chExt cx="1575725" cy="35714"/>
          </a:xfrm>
        </p:grpSpPr>
        <p:pic>
          <p:nvPicPr>
            <p:cNvPr id="56" name="Object 55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 rot="1140000">
              <a:off x="13418190" y="6328810"/>
              <a:ext cx="1575725" cy="35714"/>
            </a:xfrm>
            <a:prstGeom prst="rect">
              <a:avLst/>
            </a:prstGeom>
          </p:spPr>
        </p:pic>
      </p:grpSp>
      <p:grpSp>
        <p:nvGrpSpPr>
          <p:cNvPr id="1019" name="그룹 1019"/>
          <p:cNvGrpSpPr/>
          <p:nvPr/>
        </p:nvGrpSpPr>
        <p:grpSpPr>
          <a:xfrm>
            <a:off x="14205006" y="7212619"/>
            <a:ext cx="1388758" cy="35714"/>
            <a:chOff x="14205006" y="7212619"/>
            <a:chExt cx="1388758" cy="35714"/>
          </a:xfrm>
        </p:grpSpPr>
        <p:pic>
          <p:nvPicPr>
            <p:cNvPr id="59" name="Object 58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 rot="5580000">
              <a:off x="14205006" y="7212619"/>
              <a:ext cx="1388758" cy="35714"/>
            </a:xfrm>
            <a:prstGeom prst="rect">
              <a:avLst/>
            </a:prstGeom>
          </p:spPr>
        </p:pic>
      </p:grpSp>
      <p:grpSp>
        <p:nvGrpSpPr>
          <p:cNvPr id="1020" name="그룹 1020"/>
          <p:cNvGrpSpPr/>
          <p:nvPr/>
        </p:nvGrpSpPr>
        <p:grpSpPr>
          <a:xfrm>
            <a:off x="13366111" y="7654524"/>
            <a:ext cx="1542740" cy="35714"/>
            <a:chOff x="13366111" y="7654524"/>
            <a:chExt cx="1542740" cy="35714"/>
          </a:xfrm>
        </p:grpSpPr>
        <p:pic>
          <p:nvPicPr>
            <p:cNvPr id="62" name="Object 61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 rot="1020000">
              <a:off x="13366111" y="7654524"/>
              <a:ext cx="1542740" cy="35714"/>
            </a:xfrm>
            <a:prstGeom prst="rect">
              <a:avLst/>
            </a:prstGeom>
          </p:spPr>
        </p:pic>
      </p:grpSp>
      <p:grpSp>
        <p:nvGrpSpPr>
          <p:cNvPr id="1021" name="그룹 1021"/>
          <p:cNvGrpSpPr/>
          <p:nvPr/>
        </p:nvGrpSpPr>
        <p:grpSpPr>
          <a:xfrm>
            <a:off x="14129822" y="8629762"/>
            <a:ext cx="1478174" cy="35714"/>
            <a:chOff x="14129822" y="8629762"/>
            <a:chExt cx="1478174" cy="35714"/>
          </a:xfrm>
        </p:grpSpPr>
        <p:pic>
          <p:nvPicPr>
            <p:cNvPr id="65" name="Object 64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 rot="5340000">
              <a:off x="14129822" y="8629762"/>
              <a:ext cx="1478174" cy="35714"/>
            </a:xfrm>
            <a:prstGeom prst="rect">
              <a:avLst/>
            </a:prstGeom>
          </p:spPr>
        </p:pic>
      </p:grpSp>
      <p:grpSp>
        <p:nvGrpSpPr>
          <p:cNvPr id="1022" name="그룹 1022"/>
          <p:cNvGrpSpPr/>
          <p:nvPr/>
        </p:nvGrpSpPr>
        <p:grpSpPr>
          <a:xfrm>
            <a:off x="12916601" y="8378333"/>
            <a:ext cx="2441759" cy="35714"/>
            <a:chOff x="12916601" y="8378333"/>
            <a:chExt cx="2441759" cy="35714"/>
          </a:xfrm>
        </p:grpSpPr>
        <p:pic>
          <p:nvPicPr>
            <p:cNvPr id="68" name="Object 67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 rot="3120000">
              <a:off x="12916601" y="8378333"/>
              <a:ext cx="2441759" cy="35714"/>
            </a:xfrm>
            <a:prstGeom prst="rect">
              <a:avLst/>
            </a:prstGeom>
          </p:spPr>
        </p:pic>
      </p:grpSp>
      <p:grpSp>
        <p:nvGrpSpPr>
          <p:cNvPr id="1023" name="그룹 1023"/>
          <p:cNvGrpSpPr/>
          <p:nvPr/>
        </p:nvGrpSpPr>
        <p:grpSpPr>
          <a:xfrm>
            <a:off x="11449386" y="5254524"/>
            <a:ext cx="2435236" cy="35714"/>
            <a:chOff x="11449386" y="5254524"/>
            <a:chExt cx="2435236" cy="35714"/>
          </a:xfrm>
        </p:grpSpPr>
        <p:pic>
          <p:nvPicPr>
            <p:cNvPr id="71" name="Object 70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 rot="-2760000">
              <a:off x="11449386" y="5254524"/>
              <a:ext cx="2435236" cy="35714"/>
            </a:xfrm>
            <a:prstGeom prst="rect">
              <a:avLst/>
            </a:prstGeom>
          </p:spPr>
        </p:pic>
      </p:grpSp>
      <p:grpSp>
        <p:nvGrpSpPr>
          <p:cNvPr id="1024" name="그룹 1024"/>
          <p:cNvGrpSpPr/>
          <p:nvPr/>
        </p:nvGrpSpPr>
        <p:grpSpPr>
          <a:xfrm>
            <a:off x="11797894" y="6107857"/>
            <a:ext cx="1722983" cy="35714"/>
            <a:chOff x="11797894" y="6107857"/>
            <a:chExt cx="1722983" cy="35714"/>
          </a:xfrm>
        </p:grpSpPr>
        <p:pic>
          <p:nvPicPr>
            <p:cNvPr id="74" name="Object 73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 rot="-120000">
              <a:off x="11797894" y="6107857"/>
              <a:ext cx="1722983" cy="35714"/>
            </a:xfrm>
            <a:prstGeom prst="rect">
              <a:avLst/>
            </a:prstGeom>
          </p:spPr>
        </p:pic>
      </p:grpSp>
      <p:grpSp>
        <p:nvGrpSpPr>
          <p:cNvPr id="1025" name="그룹 1025"/>
          <p:cNvGrpSpPr/>
          <p:nvPr/>
        </p:nvGrpSpPr>
        <p:grpSpPr>
          <a:xfrm>
            <a:off x="13466075" y="4614524"/>
            <a:ext cx="1937097" cy="35714"/>
            <a:chOff x="13466075" y="4614524"/>
            <a:chExt cx="1937097" cy="35714"/>
          </a:xfrm>
        </p:grpSpPr>
        <p:pic>
          <p:nvPicPr>
            <p:cNvPr id="77" name="Object 76"/>
            <p:cNvPicPr>
              <a:picLocks noChangeAspect="1"/>
            </p:cNvPicPr>
            <p:nvPr/>
          </p:nvPicPr>
          <p:blipFill>
            <a:blip r:embed="rId25" cstate="print"/>
            <a:stretch>
              <a:fillRect/>
            </a:stretch>
          </p:blipFill>
          <p:spPr>
            <a:xfrm rot="780000">
              <a:off x="13466075" y="4614524"/>
              <a:ext cx="1937097" cy="35714"/>
            </a:xfrm>
            <a:prstGeom prst="rect">
              <a:avLst/>
            </a:prstGeom>
          </p:spPr>
        </p:pic>
      </p:grpSp>
      <p:grpSp>
        <p:nvGrpSpPr>
          <p:cNvPr id="1026" name="그룹 1026"/>
          <p:cNvGrpSpPr/>
          <p:nvPr/>
        </p:nvGrpSpPr>
        <p:grpSpPr>
          <a:xfrm>
            <a:off x="14271292" y="5681190"/>
            <a:ext cx="1728567" cy="35714"/>
            <a:chOff x="14271292" y="5681190"/>
            <a:chExt cx="1728567" cy="35714"/>
          </a:xfrm>
        </p:grpSpPr>
        <p:pic>
          <p:nvPicPr>
            <p:cNvPr id="80" name="Object 79"/>
            <p:cNvPicPr>
              <a:picLocks noChangeAspect="1"/>
            </p:cNvPicPr>
            <p:nvPr/>
          </p:nvPicPr>
          <p:blipFill>
            <a:blip r:embed="rId26" cstate="print"/>
            <a:stretch>
              <a:fillRect/>
            </a:stretch>
          </p:blipFill>
          <p:spPr>
            <a:xfrm rot="-4860000">
              <a:off x="14271292" y="5681190"/>
              <a:ext cx="1728567" cy="35714"/>
            </a:xfrm>
            <a:prstGeom prst="rect">
              <a:avLst/>
            </a:prstGeom>
          </p:spPr>
        </p:pic>
      </p:grpSp>
      <p:grpSp>
        <p:nvGrpSpPr>
          <p:cNvPr id="1027" name="그룹 1027"/>
          <p:cNvGrpSpPr/>
          <p:nvPr/>
        </p:nvGrpSpPr>
        <p:grpSpPr>
          <a:xfrm>
            <a:off x="14783964" y="5894524"/>
            <a:ext cx="2455604" cy="35714"/>
            <a:chOff x="14783964" y="5894524"/>
            <a:chExt cx="2455604" cy="35714"/>
          </a:xfrm>
        </p:grpSpPr>
        <p:pic>
          <p:nvPicPr>
            <p:cNvPr id="83" name="Object 82"/>
            <p:cNvPicPr>
              <a:picLocks noChangeAspect="1"/>
            </p:cNvPicPr>
            <p:nvPr/>
          </p:nvPicPr>
          <p:blipFill>
            <a:blip r:embed="rId27" cstate="print"/>
            <a:stretch>
              <a:fillRect/>
            </a:stretch>
          </p:blipFill>
          <p:spPr>
            <a:xfrm rot="-1980000">
              <a:off x="14783964" y="5894524"/>
              <a:ext cx="2455604" cy="35714"/>
            </a:xfrm>
            <a:prstGeom prst="rect">
              <a:avLst/>
            </a:prstGeom>
          </p:spPr>
        </p:pic>
      </p:grpSp>
      <p:grpSp>
        <p:nvGrpSpPr>
          <p:cNvPr id="1028" name="그룹 1028"/>
          <p:cNvGrpSpPr/>
          <p:nvPr/>
        </p:nvGrpSpPr>
        <p:grpSpPr>
          <a:xfrm>
            <a:off x="15281267" y="5010714"/>
            <a:ext cx="1811476" cy="35714"/>
            <a:chOff x="15281267" y="5010714"/>
            <a:chExt cx="1811476" cy="35714"/>
          </a:xfrm>
        </p:grpSpPr>
        <p:pic>
          <p:nvPicPr>
            <p:cNvPr id="86" name="Object 85"/>
            <p:cNvPicPr>
              <a:picLocks noChangeAspect="1"/>
            </p:cNvPicPr>
            <p:nvPr/>
          </p:nvPicPr>
          <p:blipFill>
            <a:blip r:embed="rId28" cstate="print"/>
            <a:stretch>
              <a:fillRect/>
            </a:stretch>
          </p:blipFill>
          <p:spPr>
            <a:xfrm rot="-10020000">
              <a:off x="15281267" y="5010714"/>
              <a:ext cx="1811476" cy="35714"/>
            </a:xfrm>
            <a:prstGeom prst="rect">
              <a:avLst/>
            </a:prstGeom>
          </p:spPr>
        </p:pic>
      </p:grpSp>
      <p:pic>
        <p:nvPicPr>
          <p:cNvPr id="88" name="Object 87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4208481" y="1199623"/>
            <a:ext cx="5851392" cy="1134839"/>
          </a:xfrm>
          <a:prstGeom prst="rect">
            <a:avLst/>
          </a:prstGeom>
        </p:spPr>
      </p:pic>
      <p:pic>
        <p:nvPicPr>
          <p:cNvPr id="89" name="Object 88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1412589" y="1133437"/>
            <a:ext cx="3149072" cy="1301805"/>
          </a:xfrm>
          <a:prstGeom prst="rect">
            <a:avLst/>
          </a:prstGeom>
        </p:spPr>
      </p:pic>
      <p:pic>
        <p:nvPicPr>
          <p:cNvPr id="90" name="Object 89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3895328" y="8432643"/>
            <a:ext cx="9612096" cy="1309944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bg>
      <p:bgPr>
        <a:solidFill>
          <a:srgbClr val="261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2394286" y="-7493428"/>
            <a:ext cx="24014069" cy="24014069"/>
            <a:chOff x="-2394286" y="-7493428"/>
            <a:chExt cx="24014069" cy="2401406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2394286" y="-7493428"/>
              <a:ext cx="24014069" cy="24014069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-197420" y="-283629"/>
            <a:ext cx="18716711" cy="10836288"/>
            <a:chOff x="-197420" y="-283629"/>
            <a:chExt cx="18716711" cy="10836288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197420" y="-283629"/>
              <a:ext cx="18716711" cy="10836288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3428" y="-68002"/>
            <a:ext cx="4076681" cy="2247252"/>
          </a:xfrm>
          <a:prstGeom prst="rect">
            <a:avLst/>
          </a:prstGeom>
        </p:spPr>
      </p:pic>
      <p:pic>
        <p:nvPicPr>
          <p:cNvPr id="12" name="Object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22894" y="107564"/>
            <a:ext cx="3650024" cy="1301805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680003" y="1092771"/>
            <a:ext cx="16799997" cy="8609024"/>
            <a:chOff x="680003" y="1092771"/>
            <a:chExt cx="16799997" cy="8609024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0003" y="1092771"/>
              <a:ext cx="16799997" cy="8609024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566667" y="2465606"/>
            <a:ext cx="6171429" cy="5863354"/>
            <a:chOff x="1566667" y="2465606"/>
            <a:chExt cx="6171429" cy="586335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66667" y="2465606"/>
              <a:ext cx="6171429" cy="5863354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8011804" y="4822045"/>
            <a:ext cx="1729524" cy="1729524"/>
            <a:chOff x="8011804" y="4822045"/>
            <a:chExt cx="1729524" cy="1729524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5400000">
              <a:off x="8011804" y="4822045"/>
              <a:ext cx="1729524" cy="1729524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0183806" y="2465606"/>
            <a:ext cx="6171429" cy="5863354"/>
            <a:chOff x="10183806" y="2465606"/>
            <a:chExt cx="6171429" cy="5863354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183806" y="2465606"/>
              <a:ext cx="6171429" cy="5863354"/>
            </a:xfrm>
            <a:prstGeom prst="rect">
              <a:avLst/>
            </a:prstGeom>
          </p:spPr>
        </p:pic>
      </p:grpSp>
      <p:pic>
        <p:nvPicPr>
          <p:cNvPr id="25" name="Object 24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208481" y="1199623"/>
            <a:ext cx="5851392" cy="1134839"/>
          </a:xfrm>
          <a:prstGeom prst="rect">
            <a:avLst/>
          </a:prstGeom>
        </p:spPr>
      </p:pic>
      <p:pic>
        <p:nvPicPr>
          <p:cNvPr id="26" name="Object 25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412589" y="1133437"/>
            <a:ext cx="3149072" cy="1301805"/>
          </a:xfrm>
          <a:prstGeom prst="rect">
            <a:avLst/>
          </a:prstGeom>
        </p:spPr>
      </p:pic>
      <p:pic>
        <p:nvPicPr>
          <p:cNvPr id="27" name="Object 2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240075" y="8348833"/>
            <a:ext cx="7458363" cy="130994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261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5907818" y="0"/>
            <a:ext cx="24014069" cy="24014069"/>
            <a:chOff x="-5907818" y="0"/>
            <a:chExt cx="24014069" cy="2401406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5907818" y="0"/>
              <a:ext cx="24014069" cy="24014069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-333589" y="-535335"/>
            <a:ext cx="18716711" cy="10836288"/>
            <a:chOff x="-333589" y="-535335"/>
            <a:chExt cx="18716711" cy="10836288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333589" y="-535335"/>
              <a:ext cx="18716711" cy="10836288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2952" y="-22287"/>
            <a:ext cx="5038205" cy="2216776"/>
          </a:xfrm>
          <a:prstGeom prst="rect">
            <a:avLst/>
          </a:prstGeom>
        </p:spPr>
      </p:pic>
      <p:pic>
        <p:nvPicPr>
          <p:cNvPr id="12" name="Object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60989" y="107564"/>
            <a:ext cx="3611929" cy="1301805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680003" y="1092771"/>
            <a:ext cx="7556188" cy="8609024"/>
            <a:chOff x="680003" y="1092771"/>
            <a:chExt cx="7556188" cy="8609024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0003" y="1092771"/>
              <a:ext cx="7556188" cy="8609024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3384947" y="5784230"/>
            <a:ext cx="234286" cy="190396"/>
            <a:chOff x="13384947" y="5784230"/>
            <a:chExt cx="234286" cy="190396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384947" y="5784230"/>
              <a:ext cx="234286" cy="190396"/>
            </a:xfrm>
            <a:prstGeom prst="rect">
              <a:avLst/>
            </a:prstGeom>
          </p:spPr>
        </p:pic>
      </p:grpSp>
      <p:pic>
        <p:nvPicPr>
          <p:cNvPr id="19" name="Object 1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32081" y="1258900"/>
            <a:ext cx="3870639" cy="1324448"/>
          </a:xfrm>
          <a:prstGeom prst="rect">
            <a:avLst/>
          </a:prstGeom>
        </p:spPr>
      </p:pic>
      <p:pic>
        <p:nvPicPr>
          <p:cNvPr id="20" name="Object 1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73109" y="3561476"/>
            <a:ext cx="6770306" cy="2999782"/>
          </a:xfrm>
          <a:prstGeom prst="rect">
            <a:avLst/>
          </a:prstGeom>
        </p:spPr>
      </p:pic>
      <p:pic>
        <p:nvPicPr>
          <p:cNvPr id="21" name="Object 2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82633" y="6644634"/>
            <a:ext cx="7289944" cy="2969611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8609524" y="1092771"/>
            <a:ext cx="8982541" cy="8534137"/>
            <a:chOff x="8609524" y="1092771"/>
            <a:chExt cx="8982541" cy="8534137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609524" y="1092771"/>
              <a:ext cx="8982541" cy="8534137"/>
            </a:xfrm>
            <a:prstGeom prst="rect">
              <a:avLst/>
            </a:prstGeom>
          </p:spPr>
        </p:pic>
      </p:grpSp>
      <p:pic>
        <p:nvPicPr>
          <p:cNvPr id="25" name="Object 2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099307" y="2015831"/>
            <a:ext cx="2751657" cy="1471447"/>
          </a:xfrm>
          <a:prstGeom prst="rect">
            <a:avLst/>
          </a:prstGeom>
        </p:spPr>
      </p:pic>
      <p:pic>
        <p:nvPicPr>
          <p:cNvPr id="26" name="Object 25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235753" y="2920839"/>
            <a:ext cx="2164635" cy="705482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bg>
      <p:bgPr>
        <a:solidFill>
          <a:srgbClr val="261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0" y="-329343"/>
            <a:ext cx="18716711" cy="10836288"/>
            <a:chOff x="0" y="-329343"/>
            <a:chExt cx="18716711" cy="1083628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-329343"/>
              <a:ext cx="18716711" cy="10836288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3428" y="-68002"/>
            <a:ext cx="4076681" cy="2247252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22894" y="107564"/>
            <a:ext cx="3650024" cy="1301805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680003" y="1092771"/>
            <a:ext cx="16799997" cy="8609024"/>
            <a:chOff x="680003" y="1092771"/>
            <a:chExt cx="16799997" cy="8609024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0003" y="1092771"/>
              <a:ext cx="16799997" cy="8609024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0240000" y="2465606"/>
            <a:ext cx="6171429" cy="5863354"/>
            <a:chOff x="10240000" y="2465606"/>
            <a:chExt cx="6171429" cy="5863354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240000" y="2465606"/>
              <a:ext cx="6171429" cy="5863354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410132" y="2465606"/>
            <a:ext cx="6171429" cy="5863354"/>
            <a:chOff x="1410132" y="2465606"/>
            <a:chExt cx="6171429" cy="586335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10132" y="2465606"/>
              <a:ext cx="6171429" cy="5863354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8105334" y="4670476"/>
            <a:ext cx="1522667" cy="1762546"/>
            <a:chOff x="8105334" y="4670476"/>
            <a:chExt cx="1522667" cy="1762546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05334" y="4670476"/>
              <a:ext cx="1522667" cy="1762546"/>
            </a:xfrm>
            <a:prstGeom prst="rect">
              <a:avLst/>
            </a:prstGeom>
          </p:spPr>
        </p:pic>
      </p:grpSp>
      <p:pic>
        <p:nvPicPr>
          <p:cNvPr id="22" name="Object 2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08481" y="1199623"/>
            <a:ext cx="5851392" cy="1134839"/>
          </a:xfrm>
          <a:prstGeom prst="rect">
            <a:avLst/>
          </a:prstGeom>
        </p:spPr>
      </p:pic>
      <p:pic>
        <p:nvPicPr>
          <p:cNvPr id="23" name="Object 2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412589" y="1133437"/>
            <a:ext cx="3149072" cy="1301805"/>
          </a:xfrm>
          <a:prstGeom prst="rect">
            <a:avLst/>
          </a:prstGeom>
        </p:spPr>
      </p:pic>
      <p:pic>
        <p:nvPicPr>
          <p:cNvPr id="24" name="Object 23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86347" y="8425024"/>
            <a:ext cx="8938201" cy="1309944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bg>
      <p:bgPr>
        <a:solidFill>
          <a:srgbClr val="261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0" y="-329343"/>
            <a:ext cx="18716711" cy="10836288"/>
            <a:chOff x="0" y="-329343"/>
            <a:chExt cx="18716711" cy="1083628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-329343"/>
              <a:ext cx="18716711" cy="10836288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3428" y="-68002"/>
            <a:ext cx="4076681" cy="2247252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22894" y="107564"/>
            <a:ext cx="3650024" cy="1301805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680003" y="1092771"/>
            <a:ext cx="16799997" cy="8609024"/>
            <a:chOff x="680003" y="1092771"/>
            <a:chExt cx="16799997" cy="8609024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0003" y="1092771"/>
              <a:ext cx="16799997" cy="8609024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566667" y="2770368"/>
            <a:ext cx="6171429" cy="5863354"/>
            <a:chOff x="1566667" y="2770368"/>
            <a:chExt cx="6171429" cy="5863354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66667" y="2770368"/>
              <a:ext cx="6171429" cy="5863354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1911417" y="3190163"/>
            <a:ext cx="4586300" cy="7095552"/>
            <a:chOff x="11911417" y="3190163"/>
            <a:chExt cx="4586300" cy="7095552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911417" y="3190163"/>
              <a:ext cx="4586300" cy="7095552"/>
            </a:xfrm>
            <a:prstGeom prst="rect">
              <a:avLst/>
            </a:prstGeom>
          </p:spPr>
        </p:pic>
      </p:grpSp>
      <p:pic>
        <p:nvPicPr>
          <p:cNvPr id="19" name="Object 1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08481" y="1199623"/>
            <a:ext cx="5851392" cy="1134839"/>
          </a:xfrm>
          <a:prstGeom prst="rect">
            <a:avLst/>
          </a:prstGeom>
        </p:spPr>
      </p:pic>
      <p:pic>
        <p:nvPicPr>
          <p:cNvPr id="20" name="Object 1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412589" y="1133437"/>
            <a:ext cx="3149072" cy="1301805"/>
          </a:xfrm>
          <a:prstGeom prst="rect">
            <a:avLst/>
          </a:prstGeom>
        </p:spPr>
      </p:pic>
      <p:pic>
        <p:nvPicPr>
          <p:cNvPr id="21" name="Object 2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594974" y="2323711"/>
            <a:ext cx="8227788" cy="552926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bg>
      <p:bgPr>
        <a:solidFill>
          <a:srgbClr val="261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3649458" y="-7310571"/>
            <a:ext cx="24014069" cy="24014069"/>
            <a:chOff x="-3649458" y="-7310571"/>
            <a:chExt cx="24014069" cy="2401406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3649458" y="-7310571"/>
              <a:ext cx="24014069" cy="24014069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-197420" y="-283629"/>
            <a:ext cx="18716711" cy="10836288"/>
            <a:chOff x="-197420" y="-283629"/>
            <a:chExt cx="18716711" cy="10836288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197420" y="-283629"/>
              <a:ext cx="18716711" cy="10836288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2032011" y="2786067"/>
            <a:ext cx="6375854" cy="3211071"/>
            <a:chOff x="2032011" y="2786067"/>
            <a:chExt cx="6375854" cy="3211071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120000">
              <a:off x="2032011" y="2786067"/>
              <a:ext cx="6375854" cy="3211071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2863031" y="1176172"/>
            <a:ext cx="1704141" cy="1704141"/>
            <a:chOff x="2863031" y="1176172"/>
            <a:chExt cx="1704141" cy="1704141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rot="2520000">
              <a:off x="2863031" y="1176172"/>
              <a:ext cx="1704141" cy="1704141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5404813" y="4383260"/>
            <a:ext cx="6171429" cy="2799570"/>
            <a:chOff x="5404813" y="4383260"/>
            <a:chExt cx="6171429" cy="2799570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04813" y="4383260"/>
              <a:ext cx="6171429" cy="2799570"/>
            </a:xfrm>
            <a:prstGeom prst="rect">
              <a:avLst/>
            </a:prstGeom>
          </p:spPr>
        </p:pic>
      </p:grpSp>
      <p:pic>
        <p:nvPicPr>
          <p:cNvPr id="20" name="Object 1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19237" y="2968796"/>
            <a:ext cx="8518235" cy="1967482"/>
          </a:xfrm>
          <a:prstGeom prst="rect">
            <a:avLst/>
          </a:prstGeom>
        </p:spPr>
      </p:pic>
      <p:pic>
        <p:nvPicPr>
          <p:cNvPr id="21" name="Object 20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09290" y="389996"/>
            <a:ext cx="2364603" cy="54093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261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5907818" y="0"/>
            <a:ext cx="24014069" cy="24014069"/>
            <a:chOff x="-5907818" y="0"/>
            <a:chExt cx="24014069" cy="2401406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5907818" y="0"/>
              <a:ext cx="24014069" cy="24014069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-333589" y="-535335"/>
            <a:ext cx="18716711" cy="10836288"/>
            <a:chOff x="-333589" y="-535335"/>
            <a:chExt cx="18716711" cy="10836288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333589" y="-535335"/>
              <a:ext cx="18716711" cy="10836288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2952" y="-22287"/>
            <a:ext cx="5038205" cy="2216776"/>
          </a:xfrm>
          <a:prstGeom prst="rect">
            <a:avLst/>
          </a:prstGeom>
        </p:spPr>
      </p:pic>
      <p:pic>
        <p:nvPicPr>
          <p:cNvPr id="12" name="Object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60989" y="107564"/>
            <a:ext cx="3611929" cy="1301805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680003" y="1092771"/>
            <a:ext cx="7556188" cy="8609024"/>
            <a:chOff x="680003" y="1092771"/>
            <a:chExt cx="7556188" cy="8609024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0003" y="1092771"/>
              <a:ext cx="7556188" cy="8609024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3384947" y="5784230"/>
            <a:ext cx="234286" cy="190396"/>
            <a:chOff x="13384947" y="5784230"/>
            <a:chExt cx="234286" cy="190396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384947" y="5784230"/>
              <a:ext cx="234286" cy="190396"/>
            </a:xfrm>
            <a:prstGeom prst="rect">
              <a:avLst/>
            </a:prstGeom>
          </p:spPr>
        </p:pic>
      </p:grpSp>
      <p:pic>
        <p:nvPicPr>
          <p:cNvPr id="19" name="Object 1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32081" y="1258900"/>
            <a:ext cx="3870639" cy="1324448"/>
          </a:xfrm>
          <a:prstGeom prst="rect">
            <a:avLst/>
          </a:prstGeom>
        </p:spPr>
      </p:pic>
      <p:pic>
        <p:nvPicPr>
          <p:cNvPr id="20" name="Object 1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48347" y="3832706"/>
            <a:ext cx="6929706" cy="1736573"/>
          </a:xfrm>
          <a:prstGeom prst="rect">
            <a:avLst/>
          </a:prstGeom>
        </p:spPr>
      </p:pic>
      <p:pic>
        <p:nvPicPr>
          <p:cNvPr id="21" name="Object 2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57871" y="5649996"/>
            <a:ext cx="6967801" cy="1736573"/>
          </a:xfrm>
          <a:prstGeom prst="rect">
            <a:avLst/>
          </a:prstGeom>
        </p:spPr>
      </p:pic>
      <p:pic>
        <p:nvPicPr>
          <p:cNvPr id="22" name="Object 21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57871" y="7434062"/>
            <a:ext cx="6437801" cy="1736573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8609524" y="1092771"/>
            <a:ext cx="8982541" cy="8534137"/>
            <a:chOff x="8609524" y="1092771"/>
            <a:chExt cx="8982541" cy="8534137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609524" y="1092771"/>
              <a:ext cx="8982541" cy="8534137"/>
            </a:xfrm>
            <a:prstGeom prst="rect">
              <a:avLst/>
            </a:prstGeom>
          </p:spPr>
        </p:pic>
      </p:grpSp>
      <p:pic>
        <p:nvPicPr>
          <p:cNvPr id="26" name="Object 25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483421" y="2467831"/>
            <a:ext cx="3458047" cy="131161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261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5907818" y="0"/>
            <a:ext cx="24014069" cy="24014069"/>
            <a:chOff x="-5907818" y="0"/>
            <a:chExt cx="24014069" cy="2401406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5907818" y="0"/>
              <a:ext cx="24014069" cy="24014069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-333589" y="-535335"/>
            <a:ext cx="18716711" cy="10836288"/>
            <a:chOff x="-333589" y="-535335"/>
            <a:chExt cx="18716711" cy="10836288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333589" y="-535335"/>
              <a:ext cx="18716711" cy="10836288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2952" y="-22287"/>
            <a:ext cx="5038205" cy="2216776"/>
          </a:xfrm>
          <a:prstGeom prst="rect">
            <a:avLst/>
          </a:prstGeom>
        </p:spPr>
      </p:pic>
      <p:pic>
        <p:nvPicPr>
          <p:cNvPr id="12" name="Object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60989" y="107564"/>
            <a:ext cx="3611929" cy="1301805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680003" y="1092771"/>
            <a:ext cx="7556188" cy="8609024"/>
            <a:chOff x="680003" y="1092771"/>
            <a:chExt cx="7556188" cy="8609024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0003" y="1092771"/>
              <a:ext cx="7556188" cy="8609024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3384947" y="5784230"/>
            <a:ext cx="234286" cy="190396"/>
            <a:chOff x="13384947" y="5784230"/>
            <a:chExt cx="234286" cy="190396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384947" y="5784230"/>
              <a:ext cx="234286" cy="190396"/>
            </a:xfrm>
            <a:prstGeom prst="rect">
              <a:avLst/>
            </a:prstGeom>
          </p:spPr>
        </p:pic>
      </p:grpSp>
      <p:pic>
        <p:nvPicPr>
          <p:cNvPr id="19" name="Object 1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8747" y="1258900"/>
            <a:ext cx="5742239" cy="1324448"/>
          </a:xfrm>
          <a:prstGeom prst="rect">
            <a:avLst/>
          </a:prstGeom>
        </p:spPr>
      </p:pic>
      <p:pic>
        <p:nvPicPr>
          <p:cNvPr id="20" name="Object 1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702420" y="3149410"/>
            <a:ext cx="3520587" cy="705482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8609524" y="1092771"/>
            <a:ext cx="8982541" cy="8534137"/>
            <a:chOff x="8609524" y="1092771"/>
            <a:chExt cx="8982541" cy="8534137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609524" y="1092771"/>
              <a:ext cx="8982541" cy="8534137"/>
            </a:xfrm>
            <a:prstGeom prst="rect">
              <a:avLst/>
            </a:prstGeom>
          </p:spPr>
        </p:pic>
      </p:grpSp>
      <p:pic>
        <p:nvPicPr>
          <p:cNvPr id="24" name="Object 2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337402" y="2376403"/>
            <a:ext cx="4351171" cy="1311618"/>
          </a:xfrm>
          <a:prstGeom prst="rect">
            <a:avLst/>
          </a:prstGeom>
        </p:spPr>
      </p:pic>
      <p:pic>
        <p:nvPicPr>
          <p:cNvPr id="25" name="Object 2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34062" y="6819546"/>
            <a:ext cx="7411735" cy="1850792"/>
          </a:xfrm>
          <a:prstGeom prst="rect">
            <a:avLst/>
          </a:prstGeom>
        </p:spPr>
      </p:pic>
      <p:pic>
        <p:nvPicPr>
          <p:cNvPr id="26" name="Object 25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824538" y="4008300"/>
            <a:ext cx="6896392" cy="1134839"/>
          </a:xfrm>
          <a:prstGeom prst="rect">
            <a:avLst/>
          </a:prstGeom>
        </p:spPr>
      </p:pic>
      <p:pic>
        <p:nvPicPr>
          <p:cNvPr id="27" name="Object 2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815014" y="5240262"/>
            <a:ext cx="7194830" cy="113483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261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5907818" y="0"/>
            <a:ext cx="24014069" cy="24014069"/>
            <a:chOff x="-5907818" y="0"/>
            <a:chExt cx="24014069" cy="2401406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5907818" y="0"/>
              <a:ext cx="24014069" cy="24014069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-333589" y="-535335"/>
            <a:ext cx="18716711" cy="10836288"/>
            <a:chOff x="-333589" y="-535335"/>
            <a:chExt cx="18716711" cy="10836288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333589" y="-535335"/>
              <a:ext cx="18716711" cy="10836288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2952" y="-22287"/>
            <a:ext cx="5038205" cy="2216776"/>
          </a:xfrm>
          <a:prstGeom prst="rect">
            <a:avLst/>
          </a:prstGeom>
        </p:spPr>
      </p:pic>
      <p:pic>
        <p:nvPicPr>
          <p:cNvPr id="12" name="Object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60989" y="107564"/>
            <a:ext cx="3611929" cy="1301805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680003" y="1092771"/>
            <a:ext cx="7556188" cy="8609024"/>
            <a:chOff x="680003" y="1092771"/>
            <a:chExt cx="7556188" cy="8609024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0003" y="1092771"/>
              <a:ext cx="7556188" cy="8609024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3384947" y="5784230"/>
            <a:ext cx="234286" cy="190396"/>
            <a:chOff x="13384947" y="5784230"/>
            <a:chExt cx="234286" cy="190396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384947" y="5784230"/>
              <a:ext cx="234286" cy="190396"/>
            </a:xfrm>
            <a:prstGeom prst="rect">
              <a:avLst/>
            </a:prstGeom>
          </p:spPr>
        </p:pic>
      </p:grpSp>
      <p:pic>
        <p:nvPicPr>
          <p:cNvPr id="19" name="Object 1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8747" y="1258900"/>
            <a:ext cx="5287715" cy="1324448"/>
          </a:xfrm>
          <a:prstGeom prst="rect">
            <a:avLst/>
          </a:prstGeom>
        </p:spPr>
      </p:pic>
      <p:pic>
        <p:nvPicPr>
          <p:cNvPr id="20" name="Object 1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702420" y="3149410"/>
            <a:ext cx="3520587" cy="705482"/>
          </a:xfrm>
          <a:prstGeom prst="rect">
            <a:avLst/>
          </a:prstGeom>
        </p:spPr>
      </p:pic>
      <p:pic>
        <p:nvPicPr>
          <p:cNvPr id="21" name="Object 2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70185" y="3979728"/>
            <a:ext cx="7225306" cy="1134839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8609524" y="1092771"/>
            <a:ext cx="8982541" cy="8534137"/>
            <a:chOff x="8609524" y="1092771"/>
            <a:chExt cx="8982541" cy="8534137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609524" y="1092771"/>
              <a:ext cx="8982541" cy="8534137"/>
            </a:xfrm>
            <a:prstGeom prst="rect">
              <a:avLst/>
            </a:prstGeom>
          </p:spPr>
        </p:pic>
      </p:grpSp>
      <p:pic>
        <p:nvPicPr>
          <p:cNvPr id="25" name="Object 2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337402" y="2376403"/>
            <a:ext cx="4351171" cy="1311618"/>
          </a:xfrm>
          <a:prstGeom prst="rect">
            <a:avLst/>
          </a:prstGeom>
        </p:spPr>
      </p:pic>
      <p:pic>
        <p:nvPicPr>
          <p:cNvPr id="26" name="Object 25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960662" y="5418671"/>
            <a:ext cx="6665659" cy="1850792"/>
          </a:xfrm>
          <a:prstGeom prst="rect">
            <a:avLst/>
          </a:prstGeom>
        </p:spPr>
      </p:pic>
      <p:pic>
        <p:nvPicPr>
          <p:cNvPr id="27" name="Object 2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979709" y="7557100"/>
            <a:ext cx="6418754" cy="110823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261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5907818" y="0"/>
            <a:ext cx="24014069" cy="24014069"/>
            <a:chOff x="-5907818" y="0"/>
            <a:chExt cx="24014069" cy="2401406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5907818" y="0"/>
              <a:ext cx="24014069" cy="24014069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-333589" y="-535335"/>
            <a:ext cx="18716711" cy="10836288"/>
            <a:chOff x="-333589" y="-535335"/>
            <a:chExt cx="18716711" cy="10836288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333589" y="-535335"/>
              <a:ext cx="18716711" cy="10836288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2952" y="-22287"/>
            <a:ext cx="5038205" cy="2216776"/>
          </a:xfrm>
          <a:prstGeom prst="rect">
            <a:avLst/>
          </a:prstGeom>
        </p:spPr>
      </p:pic>
      <p:pic>
        <p:nvPicPr>
          <p:cNvPr id="12" name="Object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60989" y="107564"/>
            <a:ext cx="3611929" cy="1301805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680003" y="1092771"/>
            <a:ext cx="7556188" cy="8609024"/>
            <a:chOff x="680003" y="1092771"/>
            <a:chExt cx="7556188" cy="8609024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0003" y="1092771"/>
              <a:ext cx="7556188" cy="8609024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3384947" y="5784230"/>
            <a:ext cx="234286" cy="190396"/>
            <a:chOff x="13384947" y="5784230"/>
            <a:chExt cx="234286" cy="190396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384947" y="5784230"/>
              <a:ext cx="234286" cy="190396"/>
            </a:xfrm>
            <a:prstGeom prst="rect">
              <a:avLst/>
            </a:prstGeom>
          </p:spPr>
        </p:pic>
      </p:grpSp>
      <p:pic>
        <p:nvPicPr>
          <p:cNvPr id="19" name="Object 1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36852" y="4404071"/>
            <a:ext cx="7053078" cy="1637830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8609524" y="1092771"/>
            <a:ext cx="8982541" cy="8534137"/>
            <a:chOff x="8609524" y="1092771"/>
            <a:chExt cx="8982541" cy="8534137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609524" y="1092771"/>
              <a:ext cx="8982541" cy="8534137"/>
            </a:xfrm>
            <a:prstGeom prst="rect">
              <a:avLst/>
            </a:prstGeom>
          </p:spPr>
        </p:pic>
      </p:grpSp>
      <p:pic>
        <p:nvPicPr>
          <p:cNvPr id="23" name="Object 2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36852" y="6056633"/>
            <a:ext cx="6986497" cy="1134973"/>
          </a:xfrm>
          <a:prstGeom prst="rect">
            <a:avLst/>
          </a:prstGeom>
        </p:spPr>
      </p:pic>
      <p:pic>
        <p:nvPicPr>
          <p:cNvPr id="24" name="Object 2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46376" y="7419214"/>
            <a:ext cx="7517363" cy="2140687"/>
          </a:xfrm>
          <a:prstGeom prst="rect">
            <a:avLst/>
          </a:prstGeom>
        </p:spPr>
      </p:pic>
      <p:pic>
        <p:nvPicPr>
          <p:cNvPr id="25" name="Object 2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32081" y="1258900"/>
            <a:ext cx="3979401" cy="1324448"/>
          </a:xfrm>
          <a:prstGeom prst="rect">
            <a:avLst/>
          </a:prstGeom>
        </p:spPr>
      </p:pic>
      <p:pic>
        <p:nvPicPr>
          <p:cNvPr id="26" name="Object 25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327182" y="3178287"/>
            <a:ext cx="3858644" cy="742663"/>
          </a:xfrm>
          <a:prstGeom prst="rect">
            <a:avLst/>
          </a:prstGeom>
        </p:spPr>
      </p:pic>
      <p:pic>
        <p:nvPicPr>
          <p:cNvPr id="27" name="Object 2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858764" y="2376402"/>
            <a:ext cx="4868762" cy="131161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261F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5907818" y="0"/>
            <a:ext cx="24014069" cy="24014069"/>
            <a:chOff x="-5907818" y="0"/>
            <a:chExt cx="24014069" cy="2401406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5907818" y="0"/>
              <a:ext cx="24014069" cy="24014069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-333589" y="-535335"/>
            <a:ext cx="18716711" cy="10836288"/>
            <a:chOff x="-333589" y="-535335"/>
            <a:chExt cx="18716711" cy="10836288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333589" y="-535335"/>
              <a:ext cx="18716711" cy="10836288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2952" y="-22287"/>
            <a:ext cx="5038205" cy="2216776"/>
          </a:xfrm>
          <a:prstGeom prst="rect">
            <a:avLst/>
          </a:prstGeom>
        </p:spPr>
      </p:pic>
      <p:pic>
        <p:nvPicPr>
          <p:cNvPr id="12" name="Object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60989" y="107564"/>
            <a:ext cx="3611929" cy="1301805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680003" y="1092771"/>
            <a:ext cx="7556188" cy="8609024"/>
            <a:chOff x="680003" y="1092771"/>
            <a:chExt cx="7556188" cy="8609024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0003" y="1092771"/>
              <a:ext cx="7556188" cy="8609024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3384947" y="5784230"/>
            <a:ext cx="234286" cy="190396"/>
            <a:chOff x="13384947" y="5784230"/>
            <a:chExt cx="234286" cy="190396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384947" y="5784230"/>
              <a:ext cx="234286" cy="190396"/>
            </a:xfrm>
            <a:prstGeom prst="rect">
              <a:avLst/>
            </a:prstGeom>
          </p:spPr>
        </p:pic>
      </p:grpSp>
      <p:pic>
        <p:nvPicPr>
          <p:cNvPr id="19" name="Object 1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36852" y="4404071"/>
            <a:ext cx="7053078" cy="1637830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8609524" y="1092771"/>
            <a:ext cx="8982541" cy="8534137"/>
            <a:chOff x="8609524" y="1092771"/>
            <a:chExt cx="8982541" cy="8534137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609524" y="1092771"/>
              <a:ext cx="8982541" cy="8534137"/>
            </a:xfrm>
            <a:prstGeom prst="rect">
              <a:avLst/>
            </a:prstGeom>
          </p:spPr>
        </p:pic>
      </p:grpSp>
      <p:pic>
        <p:nvPicPr>
          <p:cNvPr id="23" name="Object 2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36852" y="6056633"/>
            <a:ext cx="6986497" cy="1134973"/>
          </a:xfrm>
          <a:prstGeom prst="rect">
            <a:avLst/>
          </a:prstGeom>
        </p:spPr>
      </p:pic>
      <p:pic>
        <p:nvPicPr>
          <p:cNvPr id="24" name="Object 2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46376" y="7419214"/>
            <a:ext cx="7517363" cy="2063582"/>
          </a:xfrm>
          <a:prstGeom prst="rect">
            <a:avLst/>
          </a:prstGeom>
        </p:spPr>
      </p:pic>
      <p:pic>
        <p:nvPicPr>
          <p:cNvPr id="25" name="Object 24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32081" y="1258900"/>
            <a:ext cx="3979401" cy="1324448"/>
          </a:xfrm>
          <a:prstGeom prst="rect">
            <a:avLst/>
          </a:prstGeom>
        </p:spPr>
      </p:pic>
      <p:pic>
        <p:nvPicPr>
          <p:cNvPr id="26" name="Object 25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327182" y="3178287"/>
            <a:ext cx="3858644" cy="742663"/>
          </a:xfrm>
          <a:prstGeom prst="rect">
            <a:avLst/>
          </a:prstGeom>
        </p:spPr>
      </p:pic>
      <p:pic>
        <p:nvPicPr>
          <p:cNvPr id="27" name="Object 2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858764" y="2376402"/>
            <a:ext cx="4868762" cy="131161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사용자 지정</PresentationFormat>
  <Paragraphs>0</Paragraphs>
  <Slides>42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42</vt:i4>
      </vt:variant>
    </vt:vector>
  </HeadingPairs>
  <TitlesOfParts>
    <vt:vector size="45" baseType="lpstr">
      <vt:lpstr>Arial</vt:lpstr>
      <vt:lpstr>Calibri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officegen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officegen</dc:creator>
  <cp:lastModifiedBy>gi lee</cp:lastModifiedBy>
  <cp:revision>1</cp:revision>
  <dcterms:created xsi:type="dcterms:W3CDTF">2024-02-05T23:08:18Z</dcterms:created>
  <dcterms:modified xsi:type="dcterms:W3CDTF">2024-02-05T14:24:52Z</dcterms:modified>
</cp:coreProperties>
</file>